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b01c37ec4d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b01c37ec4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140ee08f4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140ee08f4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18c1471f8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18c1471f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18c1471f8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18c1471f8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18c1471f8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18c1471f8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18c1471f8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18c1471f8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18c1471f8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18c1471f8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1ca2ee7d9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41ca2ee7d9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18c1471f8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18c1471f8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41ca2ee7d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41ca2ee7d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1ca2ee7d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1ca2ee7d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18c1471f8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18c1471f8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1ca2ee7d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1ca2ee7d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1ca2ee7d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1ca2ee7d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1ca2ee7d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1ca2ee7d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1ca2ee7d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1ca2ee7d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1ca2ee7d9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41ca2ee7d9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1ca2ee7d9_0_2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41ca2ee7d9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1ca2ee7d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1ca2ee7d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1ca2ee7d9_0_2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41ca2ee7d9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41ca2ee7d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41ca2ee7d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45e6a139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45e6a139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18c1471f8_1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18c1471f8_1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1f8d337a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1f8d337a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1ca2ee7d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1ca2ee7d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1ca2ee7d9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1ca2ee7d9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abc819cf57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abc819cf57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16111bb0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16111bb0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t>general</a:t>
            </a:r>
            <a:r>
              <a:rPr lang="en"/>
              <a:t> look out of what does this project look like. (Point out we are focusing on the board implementation!!!)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18c1471f8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18c1471f8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12839bc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12839bc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into the board start from the Requirement &amp; Goals of the board. (What should this board deliver? Features?)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18c1471f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18c1471f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general information for the board specifications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18c1471f8_1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18c1471f8_1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general information for the board specifications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bc819cf57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abc819cf57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advantages of our board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Images are from Digi-Key</a:t>
            </a:r>
            <a:endParaRPr/>
          </a:p>
          <a:p>
            <a:pPr indent="-298450" lvl="0" marL="457200" rtl="0" algn="l">
              <a:spcBef>
                <a:spcPts val="0"/>
              </a:spcBef>
              <a:spcAft>
                <a:spcPts val="0"/>
              </a:spcAft>
              <a:buSzPts val="1100"/>
              <a:buChar char="-"/>
            </a:pPr>
            <a:r>
              <a:rPr lang="en"/>
              <a:t>ADS1194: https://www.digikey.com/en/products/detail/texas-instruments/ADS1194CPAG/2440834</a:t>
            </a:r>
            <a:endParaRPr/>
          </a:p>
          <a:p>
            <a:pPr indent="-298450" lvl="0" marL="457200" rtl="0" algn="l">
              <a:spcBef>
                <a:spcPts val="0"/>
              </a:spcBef>
              <a:spcAft>
                <a:spcPts val="0"/>
              </a:spcAft>
              <a:buSzPts val="1100"/>
              <a:buChar char="-"/>
            </a:pPr>
            <a:r>
              <a:rPr lang="en"/>
              <a:t>PmodBT2: https://www.digikey.com/en/products/detail/digilent,-inc./410-214/3902828</a:t>
            </a:r>
            <a:endParaRPr/>
          </a:p>
          <a:p>
            <a:pPr indent="-298450" lvl="0" marL="457200" rtl="0" algn="l">
              <a:spcBef>
                <a:spcPts val="0"/>
              </a:spcBef>
              <a:spcAft>
                <a:spcPts val="0"/>
              </a:spcAft>
              <a:buSzPts val="1100"/>
              <a:buChar char="-"/>
            </a:pPr>
            <a:r>
              <a:rPr lang="en"/>
              <a:t>ATMEGA328P</a:t>
            </a:r>
            <a:r>
              <a:rPr lang="en"/>
              <a:t>: </a:t>
            </a:r>
            <a:r>
              <a:rPr lang="en"/>
              <a:t>https://www.digikey.com/en/products/detail/microchip-technology/ATMEGA328P-PU/1914589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txBox="1"/>
          <p:nvPr>
            <p:ph idx="1" type="body"/>
          </p:nvPr>
        </p:nvSpPr>
        <p:spPr>
          <a:xfrm>
            <a:off x="493776" y="2976372"/>
            <a:ext cx="4978800" cy="1237800"/>
          </a:xfrm>
          <a:prstGeom prst="rect">
            <a:avLst/>
          </a:prstGeom>
          <a:noFill/>
          <a:ln>
            <a:noFill/>
          </a:ln>
        </p:spPr>
        <p:txBody>
          <a:bodyPr anchorCtr="0" anchor="t" bIns="34275" lIns="0" spcFirstLastPara="1" rIns="68575" wrap="square" tIns="34275">
            <a:noAutofit/>
          </a:bodyPr>
          <a:lstStyle>
            <a:lvl1pPr indent="-228600" lvl="0" marL="457200" algn="l">
              <a:lnSpc>
                <a:spcPct val="130000"/>
              </a:lnSpc>
              <a:spcBef>
                <a:spcPts val="500"/>
              </a:spcBef>
              <a:spcAft>
                <a:spcPts val="0"/>
              </a:spcAft>
              <a:buSzPts val="2500"/>
              <a:buNone/>
              <a:defRPr b="0" i="0" sz="2100">
                <a:solidFill>
                  <a:schemeClr val="lt1"/>
                </a:solidFill>
                <a:latin typeface="Georgia"/>
                <a:ea typeface="Georgia"/>
                <a:cs typeface="Georgia"/>
                <a:sym typeface="Georgia"/>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 name="Google Shape;12;p2"/>
          <p:cNvSpPr txBox="1"/>
          <p:nvPr>
            <p:ph type="ctrTitle"/>
          </p:nvPr>
        </p:nvSpPr>
        <p:spPr>
          <a:xfrm>
            <a:off x="493776" y="1117854"/>
            <a:ext cx="4978800" cy="1789800"/>
          </a:xfrm>
          <a:prstGeom prst="rect">
            <a:avLst/>
          </a:prstGeom>
          <a:noFill/>
          <a:ln>
            <a:noFill/>
          </a:ln>
        </p:spPr>
        <p:txBody>
          <a:bodyPr anchorCtr="0" anchor="b" bIns="34275" lIns="0" spcFirstLastPara="1" rIns="68575" wrap="square" tIns="34275">
            <a:noAutofit/>
          </a:bodyPr>
          <a:lstStyle>
            <a:lvl1pPr lvl="0" algn="l">
              <a:lnSpc>
                <a:spcPct val="96666"/>
              </a:lnSpc>
              <a:spcBef>
                <a:spcPts val="0"/>
              </a:spcBef>
              <a:spcAft>
                <a:spcPts val="0"/>
              </a:spcAft>
              <a:buClr>
                <a:schemeClr val="lt1"/>
              </a:buClr>
              <a:buSzPts val="4500"/>
              <a:buFont typeface="Arial"/>
              <a:buNone/>
              <a:defRPr b="1" i="0" sz="45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University at Buffalo, The State University of New York logo" id="13" name="Google Shape;13;p2"/>
          <p:cNvPicPr preferRelativeResize="0"/>
          <p:nvPr/>
        </p:nvPicPr>
        <p:blipFill rotWithShape="1">
          <a:blip r:embed="rId3">
            <a:alphaModFix/>
          </a:blip>
          <a:srcRect b="0" l="0" r="0" t="0"/>
          <a:stretch/>
        </p:blipFill>
        <p:spPr>
          <a:xfrm>
            <a:off x="495300" y="4530919"/>
            <a:ext cx="3600453" cy="26702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Graph">
  <p:cSld name="Content and Graph">
    <p:spTree>
      <p:nvGrpSpPr>
        <p:cNvPr id="54" name="Shape 54"/>
        <p:cNvGrpSpPr/>
        <p:nvPr/>
      </p:nvGrpSpPr>
      <p:grpSpPr>
        <a:xfrm>
          <a:off x="0" y="0"/>
          <a:ext cx="0" cy="0"/>
          <a:chOff x="0" y="0"/>
          <a:chExt cx="0" cy="0"/>
        </a:xfrm>
      </p:grpSpPr>
      <p:sp>
        <p:nvSpPr>
          <p:cNvPr id="55" name="Google Shape;55;p11"/>
          <p:cNvSpPr txBox="1"/>
          <p:nvPr>
            <p:ph type="title"/>
          </p:nvPr>
        </p:nvSpPr>
        <p:spPr>
          <a:xfrm>
            <a:off x="425196" y="1124712"/>
            <a:ext cx="31866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11"/>
          <p:cNvSpPr txBox="1"/>
          <p:nvPr>
            <p:ph idx="1" type="body"/>
          </p:nvPr>
        </p:nvSpPr>
        <p:spPr>
          <a:xfrm>
            <a:off x="425196" y="1639062"/>
            <a:ext cx="31866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 name="Google Shape;57;p11"/>
          <p:cNvSpPr/>
          <p:nvPr>
            <p:ph idx="2" type="chart"/>
          </p:nvPr>
        </p:nvSpPr>
        <p:spPr>
          <a:xfrm>
            <a:off x="3871451" y="1482214"/>
            <a:ext cx="4743900" cy="2975400"/>
          </a:xfrm>
          <a:prstGeom prst="rect">
            <a:avLst/>
          </a:prstGeom>
          <a:solidFill>
            <a:srgbClr val="BFBFBF"/>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2pPr>
            <a:lvl3pPr lvl="2"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3pPr>
            <a:lvl4pPr lvl="3"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4pPr>
            <a:lvl5pPr lvl="4"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8" name="Google Shape;58;p11"/>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2"/>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2"/>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3"/>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4"/>
          <p:cNvSpPr txBox="1"/>
          <p:nvPr>
            <p:ph type="ctrTitle"/>
          </p:nvPr>
        </p:nvSpPr>
        <p:spPr>
          <a:xfrm>
            <a:off x="311708" y="744575"/>
            <a:ext cx="8520600" cy="2052600"/>
          </a:xfrm>
          <a:prstGeom prst="rect">
            <a:avLst/>
          </a:prstGeom>
        </p:spPr>
        <p:txBody>
          <a:bodyPr anchorCtr="0" anchor="b" bIns="34275" lIns="68575" spcFirstLastPara="1" rIns="68575" wrap="square" tIns="34275">
            <a:sp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4"/>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5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500"/>
              </a:spcBef>
              <a:spcAft>
                <a:spcPts val="0"/>
              </a:spcAft>
              <a:buSzPts val="2800"/>
              <a:buNone/>
              <a:defRPr sz="2800"/>
            </a:lvl4pPr>
            <a:lvl5pPr lvl="4" rtl="0" algn="ctr">
              <a:lnSpc>
                <a:spcPct val="100000"/>
              </a:lnSpc>
              <a:spcBef>
                <a:spcPts val="5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67" name="Google Shape;6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b" bIns="34275" lIns="68575" spcFirstLastPara="1" rIns="68575" wrap="square" tIns="34275">
            <a:sp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30200" lvl="0" marL="457200" rtl="0">
              <a:spcBef>
                <a:spcPts val="500"/>
              </a:spcBef>
              <a:spcAft>
                <a:spcPts val="0"/>
              </a:spcAft>
              <a:buSzPts val="1600"/>
              <a:buChar char="•"/>
              <a:defRPr/>
            </a:lvl1pPr>
            <a:lvl2pPr indent="-330200" lvl="1" marL="914400" rtl="0">
              <a:spcBef>
                <a:spcPts val="500"/>
              </a:spcBef>
              <a:spcAft>
                <a:spcPts val="0"/>
              </a:spcAft>
              <a:buSzPts val="16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71" name="Google Shape;7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b="0" l="0" r="0" t="0"/>
          <a:stretch/>
        </p:blipFill>
        <p:spPr>
          <a:xfrm>
            <a:off x="-3" y="0"/>
            <a:ext cx="9141718" cy="5143501"/>
          </a:xfrm>
          <a:prstGeom prst="rect">
            <a:avLst/>
          </a:prstGeom>
          <a:noFill/>
          <a:ln>
            <a:noFill/>
          </a:ln>
        </p:spPr>
      </p:pic>
      <p:sp>
        <p:nvSpPr>
          <p:cNvPr id="83" name="Google Shape;83;p17"/>
          <p:cNvSpPr txBox="1"/>
          <p:nvPr>
            <p:ph idx="1" type="body"/>
          </p:nvPr>
        </p:nvSpPr>
        <p:spPr>
          <a:xfrm>
            <a:off x="493776" y="2976372"/>
            <a:ext cx="4978800" cy="1237800"/>
          </a:xfrm>
          <a:prstGeom prst="rect">
            <a:avLst/>
          </a:prstGeom>
          <a:noFill/>
          <a:ln>
            <a:noFill/>
          </a:ln>
        </p:spPr>
        <p:txBody>
          <a:bodyPr anchorCtr="0" anchor="t" bIns="34275" lIns="0" spcFirstLastPara="1" rIns="68575" wrap="square" tIns="34275">
            <a:normAutofit/>
          </a:bodyPr>
          <a:lstStyle>
            <a:lvl1pPr indent="-228600" lvl="0" marL="457200" rtl="0" algn="l">
              <a:lnSpc>
                <a:spcPct val="90000"/>
              </a:lnSpc>
              <a:spcBef>
                <a:spcPts val="800"/>
              </a:spcBef>
              <a:spcAft>
                <a:spcPts val="0"/>
              </a:spcAft>
              <a:buSzPts val="2100"/>
              <a:buNone/>
              <a:defRPr b="0" i="0" sz="2100">
                <a:solidFill>
                  <a:schemeClr val="lt1"/>
                </a:solidFill>
                <a:latin typeface="Georgia"/>
                <a:ea typeface="Georgia"/>
                <a:cs typeface="Georgia"/>
                <a:sym typeface="Georgia"/>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 name="Google Shape;84;p17"/>
          <p:cNvSpPr txBox="1"/>
          <p:nvPr>
            <p:ph type="ctrTitle"/>
          </p:nvPr>
        </p:nvSpPr>
        <p:spPr>
          <a:xfrm>
            <a:off x="493776" y="1117854"/>
            <a:ext cx="4978800" cy="1789800"/>
          </a:xfrm>
          <a:prstGeom prst="rect">
            <a:avLst/>
          </a:prstGeom>
          <a:noFill/>
          <a:ln>
            <a:noFill/>
          </a:ln>
        </p:spPr>
        <p:txBody>
          <a:bodyPr anchorCtr="0" anchor="b" bIns="34275" lIns="0" spcFirstLastPara="1" rIns="68575" wrap="square" tIns="34275">
            <a:normAutofit/>
          </a:bodyPr>
          <a:lstStyle>
            <a:lvl1pPr lvl="0" rtl="0" algn="l">
              <a:lnSpc>
                <a:spcPct val="96666"/>
              </a:lnSpc>
              <a:spcBef>
                <a:spcPts val="0"/>
              </a:spcBef>
              <a:spcAft>
                <a:spcPts val="0"/>
              </a:spcAft>
              <a:buClr>
                <a:schemeClr val="lt1"/>
              </a:buClr>
              <a:buSzPts val="4500"/>
              <a:buFont typeface="Arial"/>
              <a:buNone/>
              <a:defRPr b="1" i="0" sz="4500" cap="none">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85" name="Google Shape;85;p17"/>
          <p:cNvPicPr preferRelativeResize="0"/>
          <p:nvPr/>
        </p:nvPicPr>
        <p:blipFill rotWithShape="1">
          <a:blip r:embed="rId3">
            <a:alphaModFix/>
          </a:blip>
          <a:srcRect b="0" l="0" r="0" t="0"/>
          <a:stretch/>
        </p:blipFill>
        <p:spPr>
          <a:xfrm>
            <a:off x="384049" y="3813512"/>
            <a:ext cx="5609033" cy="80129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86" name="Shape 86"/>
        <p:cNvGrpSpPr/>
        <p:nvPr/>
      </p:nvGrpSpPr>
      <p:grpSpPr>
        <a:xfrm>
          <a:off x="0" y="0"/>
          <a:ext cx="0" cy="0"/>
          <a:chOff x="0" y="0"/>
          <a:chExt cx="0" cy="0"/>
        </a:xfrm>
      </p:grpSpPr>
      <p:pic>
        <p:nvPicPr>
          <p:cNvPr id="87" name="Google Shape;87;p18"/>
          <p:cNvPicPr preferRelativeResize="0"/>
          <p:nvPr/>
        </p:nvPicPr>
        <p:blipFill rotWithShape="1">
          <a:blip r:embed="rId2">
            <a:alphaModFix/>
          </a:blip>
          <a:srcRect b="0" l="0" r="0" t="0"/>
          <a:stretch/>
        </p:blipFill>
        <p:spPr>
          <a:xfrm>
            <a:off x="0" y="0"/>
            <a:ext cx="9141718" cy="5143501"/>
          </a:xfrm>
          <a:prstGeom prst="rect">
            <a:avLst/>
          </a:prstGeom>
          <a:noFill/>
          <a:ln>
            <a:noFill/>
          </a:ln>
        </p:spPr>
      </p:pic>
      <p:sp>
        <p:nvSpPr>
          <p:cNvPr id="88" name="Google Shape;88;p18"/>
          <p:cNvSpPr txBox="1"/>
          <p:nvPr>
            <p:ph type="ctrTitle"/>
          </p:nvPr>
        </p:nvSpPr>
        <p:spPr>
          <a:xfrm>
            <a:off x="493776" y="1117997"/>
            <a:ext cx="4978800" cy="1790700"/>
          </a:xfrm>
          <a:prstGeom prst="rect">
            <a:avLst/>
          </a:prstGeom>
          <a:noFill/>
          <a:ln>
            <a:noFill/>
          </a:ln>
        </p:spPr>
        <p:txBody>
          <a:bodyPr anchorCtr="0" anchor="b" bIns="34275" lIns="0" spcFirstLastPara="1" rIns="68575" wrap="square" tIns="34275">
            <a:normAutofit/>
          </a:bodyPr>
          <a:lstStyle>
            <a:lvl1pPr lvl="0" rtl="0" algn="l">
              <a:lnSpc>
                <a:spcPct val="96666"/>
              </a:lnSpc>
              <a:spcBef>
                <a:spcPts val="0"/>
              </a:spcBef>
              <a:spcAft>
                <a:spcPts val="0"/>
              </a:spcAft>
              <a:buClr>
                <a:schemeClr val="lt1"/>
              </a:buClr>
              <a:buSzPts val="4500"/>
              <a:buFont typeface="Arial"/>
              <a:buNone/>
              <a:defRPr b="1" i="0" sz="4500" cap="none">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9" name="Google Shape;89;p18"/>
          <p:cNvSpPr txBox="1"/>
          <p:nvPr>
            <p:ph idx="1" type="subTitle"/>
          </p:nvPr>
        </p:nvSpPr>
        <p:spPr>
          <a:xfrm>
            <a:off x="493776" y="2977753"/>
            <a:ext cx="4978800" cy="1659900"/>
          </a:xfrm>
          <a:prstGeom prst="rect">
            <a:avLst/>
          </a:prstGeom>
          <a:noFill/>
          <a:ln>
            <a:noFill/>
          </a:ln>
        </p:spPr>
        <p:txBody>
          <a:bodyPr anchorCtr="0" anchor="t" bIns="34275" lIns="0" spcFirstLastPara="1" rIns="68575" wrap="square" tIns="34275">
            <a:normAutofit/>
          </a:bodyPr>
          <a:lstStyle>
            <a:lvl1pPr lvl="0" rtl="0" algn="l">
              <a:lnSpc>
                <a:spcPct val="90000"/>
              </a:lnSpc>
              <a:spcBef>
                <a:spcPts val="800"/>
              </a:spcBef>
              <a:spcAft>
                <a:spcPts val="0"/>
              </a:spcAft>
              <a:buSzPts val="2100"/>
              <a:buNone/>
              <a:defRPr b="0" sz="2100">
                <a:solidFill>
                  <a:schemeClr val="lt1"/>
                </a:solidFill>
                <a:latin typeface="Georgia"/>
                <a:ea typeface="Georgia"/>
                <a:cs typeface="Georgia"/>
                <a:sym typeface="Georgia"/>
              </a:defRPr>
            </a:lvl1pPr>
            <a:lvl2pPr lvl="1" rtl="0" algn="ctr">
              <a:lnSpc>
                <a:spcPct val="90000"/>
              </a:lnSpc>
              <a:spcBef>
                <a:spcPts val="400"/>
              </a:spcBef>
              <a:spcAft>
                <a:spcPts val="0"/>
              </a:spcAft>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90" name="Google Shape;90;p18"/>
          <p:cNvPicPr preferRelativeResize="0"/>
          <p:nvPr/>
        </p:nvPicPr>
        <p:blipFill rotWithShape="1">
          <a:blip r:embed="rId3">
            <a:alphaModFix/>
          </a:blip>
          <a:srcRect b="0" l="0" r="0" t="0"/>
          <a:stretch/>
        </p:blipFill>
        <p:spPr>
          <a:xfrm>
            <a:off x="200510" y="1344"/>
            <a:ext cx="4929273" cy="70418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p:cSld name="1 Column Text">
    <p:spTree>
      <p:nvGrpSpPr>
        <p:cNvPr id="91" name="Shape 91"/>
        <p:cNvGrpSpPr/>
        <p:nvPr/>
      </p:nvGrpSpPr>
      <p:grpSpPr>
        <a:xfrm>
          <a:off x="0" y="0"/>
          <a:ext cx="0" cy="0"/>
          <a:chOff x="0" y="0"/>
          <a:chExt cx="0" cy="0"/>
        </a:xfrm>
      </p:grpSpPr>
      <p:sp>
        <p:nvSpPr>
          <p:cNvPr id="92" name="Google Shape;92;p19"/>
          <p:cNvSpPr txBox="1"/>
          <p:nvPr>
            <p:ph idx="1" type="body"/>
          </p:nvPr>
        </p:nvSpPr>
        <p:spPr>
          <a:xfrm>
            <a:off x="427101" y="1641947"/>
            <a:ext cx="4802100" cy="2842800"/>
          </a:xfrm>
          <a:prstGeom prst="rect">
            <a:avLst/>
          </a:prstGeom>
          <a:noFill/>
          <a:ln>
            <a:noFill/>
          </a:ln>
        </p:spPr>
        <p:txBody>
          <a:bodyPr anchorCtr="0" anchor="t" bIns="34275" lIns="68575" spcFirstLastPara="1" rIns="68575" wrap="square" tIns="34275">
            <a:noAutofit/>
          </a:bodyPr>
          <a:lstStyle>
            <a:lvl1pPr indent="-228600" lvl="0" marL="457200" rtl="0" algn="l">
              <a:lnSpc>
                <a:spcPct val="144444"/>
              </a:lnSpc>
              <a:spcBef>
                <a:spcPts val="800"/>
              </a:spcBef>
              <a:spcAft>
                <a:spcPts val="0"/>
              </a:spcAft>
              <a:buSzPts val="1400"/>
              <a:buNone/>
              <a:defRPr b="0" i="0" sz="14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1500"/>
              <a:buNone/>
              <a:defRPr sz="1500">
                <a:solidFill>
                  <a:srgbClr val="9E9E9E"/>
                </a:solidFill>
              </a:defRPr>
            </a:lvl2pPr>
            <a:lvl3pPr indent="-228600" lvl="2" marL="1371600" rtl="0" algn="l">
              <a:lnSpc>
                <a:spcPct val="90000"/>
              </a:lnSpc>
              <a:spcBef>
                <a:spcPts val="400"/>
              </a:spcBef>
              <a:spcAft>
                <a:spcPts val="0"/>
              </a:spcAft>
              <a:buSzPts val="1400"/>
              <a:buNone/>
              <a:defRPr sz="1400">
                <a:solidFill>
                  <a:srgbClr val="9E9E9E"/>
                </a:solidFill>
              </a:defRPr>
            </a:lvl3pPr>
            <a:lvl4pPr indent="-228600" lvl="3" marL="1828800" rtl="0" algn="l">
              <a:lnSpc>
                <a:spcPct val="90000"/>
              </a:lnSpc>
              <a:spcBef>
                <a:spcPts val="400"/>
              </a:spcBef>
              <a:spcAft>
                <a:spcPts val="0"/>
              </a:spcAft>
              <a:buSzPts val="1200"/>
              <a:buNone/>
              <a:defRPr sz="1200">
                <a:solidFill>
                  <a:srgbClr val="9E9E9E"/>
                </a:solidFill>
              </a:defRPr>
            </a:lvl4pPr>
            <a:lvl5pPr indent="-228600" lvl="4" marL="2286000" rtl="0" algn="l">
              <a:lnSpc>
                <a:spcPct val="90000"/>
              </a:lnSpc>
              <a:spcBef>
                <a:spcPts val="400"/>
              </a:spcBef>
              <a:spcAft>
                <a:spcPts val="0"/>
              </a:spcAft>
              <a:buSzPts val="1200"/>
              <a:buNone/>
              <a:defRPr sz="1200">
                <a:solidFill>
                  <a:srgbClr val="9E9E9E"/>
                </a:solidFill>
              </a:defRPr>
            </a:lvl5pPr>
            <a:lvl6pPr indent="-228600" lvl="5" marL="2743200" rtl="0" algn="l">
              <a:lnSpc>
                <a:spcPct val="90000"/>
              </a:lnSpc>
              <a:spcBef>
                <a:spcPts val="400"/>
              </a:spcBef>
              <a:spcAft>
                <a:spcPts val="0"/>
              </a:spcAft>
              <a:buClr>
                <a:srgbClr val="9E9E9E"/>
              </a:buClr>
              <a:buSzPts val="1200"/>
              <a:buNone/>
              <a:defRPr sz="1200">
                <a:solidFill>
                  <a:srgbClr val="9E9E9E"/>
                </a:solidFill>
              </a:defRPr>
            </a:lvl6pPr>
            <a:lvl7pPr indent="-228600" lvl="6" marL="3200400" rtl="0" algn="l">
              <a:lnSpc>
                <a:spcPct val="90000"/>
              </a:lnSpc>
              <a:spcBef>
                <a:spcPts val="400"/>
              </a:spcBef>
              <a:spcAft>
                <a:spcPts val="0"/>
              </a:spcAft>
              <a:buClr>
                <a:srgbClr val="9E9E9E"/>
              </a:buClr>
              <a:buSzPts val="1200"/>
              <a:buNone/>
              <a:defRPr sz="1200">
                <a:solidFill>
                  <a:srgbClr val="9E9E9E"/>
                </a:solidFill>
              </a:defRPr>
            </a:lvl7pPr>
            <a:lvl8pPr indent="-228600" lvl="7" marL="3657600" rtl="0" algn="l">
              <a:lnSpc>
                <a:spcPct val="90000"/>
              </a:lnSpc>
              <a:spcBef>
                <a:spcPts val="400"/>
              </a:spcBef>
              <a:spcAft>
                <a:spcPts val="0"/>
              </a:spcAft>
              <a:buClr>
                <a:srgbClr val="9E9E9E"/>
              </a:buClr>
              <a:buSzPts val="1200"/>
              <a:buNone/>
              <a:defRPr sz="1200">
                <a:solidFill>
                  <a:srgbClr val="9E9E9E"/>
                </a:solidFill>
              </a:defRPr>
            </a:lvl8pPr>
            <a:lvl9pPr indent="-228600" lvl="8" marL="4114800" rtl="0" algn="l">
              <a:lnSpc>
                <a:spcPct val="90000"/>
              </a:lnSpc>
              <a:spcBef>
                <a:spcPts val="400"/>
              </a:spcBef>
              <a:spcAft>
                <a:spcPts val="0"/>
              </a:spcAft>
              <a:buClr>
                <a:srgbClr val="9E9E9E"/>
              </a:buClr>
              <a:buSzPts val="1200"/>
              <a:buNone/>
              <a:defRPr sz="1200">
                <a:solidFill>
                  <a:srgbClr val="9E9E9E"/>
                </a:solidFill>
              </a:defRPr>
            </a:lvl9pPr>
          </a:lstStyle>
          <a:p/>
        </p:txBody>
      </p:sp>
      <p:sp>
        <p:nvSpPr>
          <p:cNvPr id="93" name="Google Shape;93;p19"/>
          <p:cNvSpPr txBox="1"/>
          <p:nvPr>
            <p:ph type="title"/>
          </p:nvPr>
        </p:nvSpPr>
        <p:spPr>
          <a:xfrm>
            <a:off x="427101" y="990600"/>
            <a:ext cx="7886700" cy="537000"/>
          </a:xfrm>
          <a:prstGeom prst="rect">
            <a:avLst/>
          </a:prstGeom>
          <a:noFill/>
          <a:ln>
            <a:noFill/>
          </a:ln>
        </p:spPr>
        <p:txBody>
          <a:bodyPr anchorCtr="0" anchor="b" bIns="34275" lIns="68575" spcFirstLastPara="1" rIns="68575" wrap="square" tIns="34275">
            <a:normAutofit/>
          </a:bodyPr>
          <a:lstStyle>
            <a:lvl1pPr lvl="0" rt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Text">
  <p:cSld name="2 Column Text">
    <p:spTree>
      <p:nvGrpSpPr>
        <p:cNvPr id="94" name="Shape 94"/>
        <p:cNvGrpSpPr/>
        <p:nvPr/>
      </p:nvGrpSpPr>
      <p:grpSpPr>
        <a:xfrm>
          <a:off x="0" y="0"/>
          <a:ext cx="0" cy="0"/>
          <a:chOff x="0" y="0"/>
          <a:chExt cx="0" cy="0"/>
        </a:xfrm>
      </p:grpSpPr>
      <p:sp>
        <p:nvSpPr>
          <p:cNvPr id="95" name="Google Shape;95;p20"/>
          <p:cNvSpPr txBox="1"/>
          <p:nvPr>
            <p:ph idx="1" type="body"/>
          </p:nvPr>
        </p:nvSpPr>
        <p:spPr>
          <a:xfrm>
            <a:off x="425196" y="1639062"/>
            <a:ext cx="3135000" cy="2633700"/>
          </a:xfrm>
          <a:prstGeom prst="rect">
            <a:avLst/>
          </a:prstGeom>
          <a:noFill/>
          <a:ln>
            <a:noFill/>
          </a:ln>
        </p:spPr>
        <p:txBody>
          <a:bodyPr anchorCtr="0" anchor="t" bIns="34275" lIns="68575" spcFirstLastPara="1" rIns="68575" wrap="square" tIns="34275">
            <a:noAutofit/>
          </a:bodyPr>
          <a:lstStyle>
            <a:lvl1pPr indent="-228600" lvl="0" marL="457200" rtl="0" algn="l">
              <a:lnSpc>
                <a:spcPct val="144444"/>
              </a:lnSpc>
              <a:spcBef>
                <a:spcPts val="800"/>
              </a:spcBef>
              <a:spcAft>
                <a:spcPts val="0"/>
              </a:spcAft>
              <a:buSzPts val="1400"/>
              <a:buNone/>
              <a:defRPr b="0" i="0" sz="14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1500"/>
              <a:buNone/>
              <a:defRPr sz="1500">
                <a:solidFill>
                  <a:srgbClr val="9E9E9E"/>
                </a:solidFill>
              </a:defRPr>
            </a:lvl2pPr>
            <a:lvl3pPr indent="-228600" lvl="2" marL="1371600" rtl="0" algn="l">
              <a:lnSpc>
                <a:spcPct val="90000"/>
              </a:lnSpc>
              <a:spcBef>
                <a:spcPts val="400"/>
              </a:spcBef>
              <a:spcAft>
                <a:spcPts val="0"/>
              </a:spcAft>
              <a:buSzPts val="1400"/>
              <a:buNone/>
              <a:defRPr sz="1400">
                <a:solidFill>
                  <a:srgbClr val="9E9E9E"/>
                </a:solidFill>
              </a:defRPr>
            </a:lvl3pPr>
            <a:lvl4pPr indent="-228600" lvl="3" marL="1828800" rtl="0" algn="l">
              <a:lnSpc>
                <a:spcPct val="90000"/>
              </a:lnSpc>
              <a:spcBef>
                <a:spcPts val="400"/>
              </a:spcBef>
              <a:spcAft>
                <a:spcPts val="0"/>
              </a:spcAft>
              <a:buSzPts val="1200"/>
              <a:buNone/>
              <a:defRPr sz="1200">
                <a:solidFill>
                  <a:srgbClr val="9E9E9E"/>
                </a:solidFill>
              </a:defRPr>
            </a:lvl4pPr>
            <a:lvl5pPr indent="-228600" lvl="4" marL="2286000" rtl="0" algn="l">
              <a:lnSpc>
                <a:spcPct val="90000"/>
              </a:lnSpc>
              <a:spcBef>
                <a:spcPts val="400"/>
              </a:spcBef>
              <a:spcAft>
                <a:spcPts val="0"/>
              </a:spcAft>
              <a:buSzPts val="1200"/>
              <a:buNone/>
              <a:defRPr sz="1200">
                <a:solidFill>
                  <a:srgbClr val="9E9E9E"/>
                </a:solidFill>
              </a:defRPr>
            </a:lvl5pPr>
            <a:lvl6pPr indent="-228600" lvl="5" marL="2743200" rtl="0" algn="l">
              <a:lnSpc>
                <a:spcPct val="90000"/>
              </a:lnSpc>
              <a:spcBef>
                <a:spcPts val="400"/>
              </a:spcBef>
              <a:spcAft>
                <a:spcPts val="0"/>
              </a:spcAft>
              <a:buClr>
                <a:srgbClr val="9E9E9E"/>
              </a:buClr>
              <a:buSzPts val="1200"/>
              <a:buNone/>
              <a:defRPr sz="1200">
                <a:solidFill>
                  <a:srgbClr val="9E9E9E"/>
                </a:solidFill>
              </a:defRPr>
            </a:lvl6pPr>
            <a:lvl7pPr indent="-228600" lvl="6" marL="3200400" rtl="0" algn="l">
              <a:lnSpc>
                <a:spcPct val="90000"/>
              </a:lnSpc>
              <a:spcBef>
                <a:spcPts val="400"/>
              </a:spcBef>
              <a:spcAft>
                <a:spcPts val="0"/>
              </a:spcAft>
              <a:buClr>
                <a:srgbClr val="9E9E9E"/>
              </a:buClr>
              <a:buSzPts val="1200"/>
              <a:buNone/>
              <a:defRPr sz="1200">
                <a:solidFill>
                  <a:srgbClr val="9E9E9E"/>
                </a:solidFill>
              </a:defRPr>
            </a:lvl7pPr>
            <a:lvl8pPr indent="-228600" lvl="7" marL="3657600" rtl="0" algn="l">
              <a:lnSpc>
                <a:spcPct val="90000"/>
              </a:lnSpc>
              <a:spcBef>
                <a:spcPts val="400"/>
              </a:spcBef>
              <a:spcAft>
                <a:spcPts val="0"/>
              </a:spcAft>
              <a:buClr>
                <a:srgbClr val="9E9E9E"/>
              </a:buClr>
              <a:buSzPts val="1200"/>
              <a:buNone/>
              <a:defRPr sz="1200">
                <a:solidFill>
                  <a:srgbClr val="9E9E9E"/>
                </a:solidFill>
              </a:defRPr>
            </a:lvl8pPr>
            <a:lvl9pPr indent="-228600" lvl="8" marL="4114800" rtl="0" algn="l">
              <a:lnSpc>
                <a:spcPct val="90000"/>
              </a:lnSpc>
              <a:spcBef>
                <a:spcPts val="400"/>
              </a:spcBef>
              <a:spcAft>
                <a:spcPts val="0"/>
              </a:spcAft>
              <a:buClr>
                <a:srgbClr val="9E9E9E"/>
              </a:buClr>
              <a:buSzPts val="1200"/>
              <a:buNone/>
              <a:defRPr sz="1200">
                <a:solidFill>
                  <a:srgbClr val="9E9E9E"/>
                </a:solidFill>
              </a:defRPr>
            </a:lvl9pPr>
          </a:lstStyle>
          <a:p/>
        </p:txBody>
      </p:sp>
      <p:sp>
        <p:nvSpPr>
          <p:cNvPr id="96" name="Google Shape;96;p20"/>
          <p:cNvSpPr txBox="1"/>
          <p:nvPr>
            <p:ph idx="2" type="body"/>
          </p:nvPr>
        </p:nvSpPr>
        <p:spPr>
          <a:xfrm>
            <a:off x="3771900" y="1639062"/>
            <a:ext cx="3135000" cy="2633700"/>
          </a:xfrm>
          <a:prstGeom prst="rect">
            <a:avLst/>
          </a:prstGeom>
          <a:noFill/>
          <a:ln>
            <a:noFill/>
          </a:ln>
        </p:spPr>
        <p:txBody>
          <a:bodyPr anchorCtr="0" anchor="t" bIns="34275" lIns="68575" spcFirstLastPara="1" rIns="68575" wrap="square" tIns="34275">
            <a:noAutofit/>
          </a:bodyPr>
          <a:lstStyle>
            <a:lvl1pPr indent="-228600" lvl="0" marL="457200" rtl="0" algn="l">
              <a:lnSpc>
                <a:spcPct val="144444"/>
              </a:lnSpc>
              <a:spcBef>
                <a:spcPts val="800"/>
              </a:spcBef>
              <a:spcAft>
                <a:spcPts val="0"/>
              </a:spcAft>
              <a:buSzPts val="1400"/>
              <a:buNone/>
              <a:defRPr b="0" i="0" sz="14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1500"/>
              <a:buNone/>
              <a:defRPr sz="1500">
                <a:solidFill>
                  <a:srgbClr val="9E9E9E"/>
                </a:solidFill>
              </a:defRPr>
            </a:lvl2pPr>
            <a:lvl3pPr indent="-228600" lvl="2" marL="1371600" rtl="0" algn="l">
              <a:lnSpc>
                <a:spcPct val="90000"/>
              </a:lnSpc>
              <a:spcBef>
                <a:spcPts val="400"/>
              </a:spcBef>
              <a:spcAft>
                <a:spcPts val="0"/>
              </a:spcAft>
              <a:buSzPts val="1400"/>
              <a:buNone/>
              <a:defRPr sz="1400">
                <a:solidFill>
                  <a:srgbClr val="9E9E9E"/>
                </a:solidFill>
              </a:defRPr>
            </a:lvl3pPr>
            <a:lvl4pPr indent="-228600" lvl="3" marL="1828800" rtl="0" algn="l">
              <a:lnSpc>
                <a:spcPct val="90000"/>
              </a:lnSpc>
              <a:spcBef>
                <a:spcPts val="400"/>
              </a:spcBef>
              <a:spcAft>
                <a:spcPts val="0"/>
              </a:spcAft>
              <a:buSzPts val="1200"/>
              <a:buNone/>
              <a:defRPr sz="1200">
                <a:solidFill>
                  <a:srgbClr val="9E9E9E"/>
                </a:solidFill>
              </a:defRPr>
            </a:lvl4pPr>
            <a:lvl5pPr indent="-228600" lvl="4" marL="2286000" rtl="0" algn="l">
              <a:lnSpc>
                <a:spcPct val="90000"/>
              </a:lnSpc>
              <a:spcBef>
                <a:spcPts val="400"/>
              </a:spcBef>
              <a:spcAft>
                <a:spcPts val="0"/>
              </a:spcAft>
              <a:buSzPts val="1200"/>
              <a:buNone/>
              <a:defRPr sz="1200">
                <a:solidFill>
                  <a:srgbClr val="9E9E9E"/>
                </a:solidFill>
              </a:defRPr>
            </a:lvl5pPr>
            <a:lvl6pPr indent="-228600" lvl="5" marL="2743200" rtl="0" algn="l">
              <a:lnSpc>
                <a:spcPct val="90000"/>
              </a:lnSpc>
              <a:spcBef>
                <a:spcPts val="400"/>
              </a:spcBef>
              <a:spcAft>
                <a:spcPts val="0"/>
              </a:spcAft>
              <a:buClr>
                <a:srgbClr val="9E9E9E"/>
              </a:buClr>
              <a:buSzPts val="1200"/>
              <a:buNone/>
              <a:defRPr sz="1200">
                <a:solidFill>
                  <a:srgbClr val="9E9E9E"/>
                </a:solidFill>
              </a:defRPr>
            </a:lvl6pPr>
            <a:lvl7pPr indent="-228600" lvl="6" marL="3200400" rtl="0" algn="l">
              <a:lnSpc>
                <a:spcPct val="90000"/>
              </a:lnSpc>
              <a:spcBef>
                <a:spcPts val="400"/>
              </a:spcBef>
              <a:spcAft>
                <a:spcPts val="0"/>
              </a:spcAft>
              <a:buClr>
                <a:srgbClr val="9E9E9E"/>
              </a:buClr>
              <a:buSzPts val="1200"/>
              <a:buNone/>
              <a:defRPr sz="1200">
                <a:solidFill>
                  <a:srgbClr val="9E9E9E"/>
                </a:solidFill>
              </a:defRPr>
            </a:lvl7pPr>
            <a:lvl8pPr indent="-228600" lvl="7" marL="3657600" rtl="0" algn="l">
              <a:lnSpc>
                <a:spcPct val="90000"/>
              </a:lnSpc>
              <a:spcBef>
                <a:spcPts val="400"/>
              </a:spcBef>
              <a:spcAft>
                <a:spcPts val="0"/>
              </a:spcAft>
              <a:buClr>
                <a:srgbClr val="9E9E9E"/>
              </a:buClr>
              <a:buSzPts val="1200"/>
              <a:buNone/>
              <a:defRPr sz="1200">
                <a:solidFill>
                  <a:srgbClr val="9E9E9E"/>
                </a:solidFill>
              </a:defRPr>
            </a:lvl8pPr>
            <a:lvl9pPr indent="-228600" lvl="8" marL="4114800" rtl="0" algn="l">
              <a:lnSpc>
                <a:spcPct val="90000"/>
              </a:lnSpc>
              <a:spcBef>
                <a:spcPts val="400"/>
              </a:spcBef>
              <a:spcAft>
                <a:spcPts val="0"/>
              </a:spcAft>
              <a:buClr>
                <a:srgbClr val="9E9E9E"/>
              </a:buClr>
              <a:buSzPts val="1200"/>
              <a:buNone/>
              <a:defRPr sz="1200">
                <a:solidFill>
                  <a:srgbClr val="9E9E9E"/>
                </a:solidFill>
              </a:defRPr>
            </a:lvl9pPr>
          </a:lstStyle>
          <a:p/>
        </p:txBody>
      </p:sp>
      <p:sp>
        <p:nvSpPr>
          <p:cNvPr id="97" name="Google Shape;97;p20"/>
          <p:cNvSpPr txBox="1"/>
          <p:nvPr>
            <p:ph type="title"/>
          </p:nvPr>
        </p:nvSpPr>
        <p:spPr>
          <a:xfrm>
            <a:off x="427101" y="990600"/>
            <a:ext cx="7886700" cy="537000"/>
          </a:xfrm>
          <a:prstGeom prst="rect">
            <a:avLst/>
          </a:prstGeom>
          <a:noFill/>
          <a:ln>
            <a:noFill/>
          </a:ln>
        </p:spPr>
        <p:txBody>
          <a:bodyPr anchorCtr="0" anchor="b" bIns="34275" lIns="68575" spcFirstLastPara="1" rIns="68575" wrap="square" tIns="34275">
            <a:normAutofit/>
          </a:bodyPr>
          <a:lstStyle>
            <a:lvl1pPr lvl="0" rt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98" name="Shape 98"/>
        <p:cNvGrpSpPr/>
        <p:nvPr/>
      </p:nvGrpSpPr>
      <p:grpSpPr>
        <a:xfrm>
          <a:off x="0" y="0"/>
          <a:ext cx="0" cy="0"/>
          <a:chOff x="0" y="0"/>
          <a:chExt cx="0" cy="0"/>
        </a:xfrm>
      </p:grpSpPr>
      <p:sp>
        <p:nvSpPr>
          <p:cNvPr id="99" name="Google Shape;99;p21"/>
          <p:cNvSpPr txBox="1"/>
          <p:nvPr>
            <p:ph idx="1" type="body"/>
          </p:nvPr>
        </p:nvSpPr>
        <p:spPr>
          <a:xfrm>
            <a:off x="425196" y="1639062"/>
            <a:ext cx="6418500" cy="2799300"/>
          </a:xfrm>
          <a:prstGeom prst="rect">
            <a:avLst/>
          </a:prstGeom>
          <a:noFill/>
          <a:ln>
            <a:noFill/>
          </a:ln>
        </p:spPr>
        <p:txBody>
          <a:bodyPr anchorCtr="0" anchor="t" bIns="34275" lIns="137150" spcFirstLastPara="1" rIns="137150" wrap="square" tIns="34275">
            <a:noAutofit/>
          </a:bodyPr>
          <a:lstStyle>
            <a:lvl1pPr indent="-330200" lvl="0" marL="457200" marR="0" rtl="0" algn="l">
              <a:lnSpc>
                <a:spcPct val="130000"/>
              </a:lnSpc>
              <a:spcBef>
                <a:spcPts val="800"/>
              </a:spcBef>
              <a:spcAft>
                <a:spcPts val="0"/>
              </a:spcAft>
              <a:buClr>
                <a:srgbClr val="005BBB"/>
              </a:buClr>
              <a:buSzPts val="1600"/>
              <a:buFont typeface="Arial"/>
              <a:buChar char="•"/>
              <a:defRPr b="0" i="0" sz="15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1500"/>
              <a:buNone/>
              <a:defRPr sz="1500">
                <a:solidFill>
                  <a:srgbClr val="9E9E9E"/>
                </a:solidFill>
              </a:defRPr>
            </a:lvl2pPr>
            <a:lvl3pPr indent="-228600" lvl="2" marL="1371600" rtl="0" algn="l">
              <a:lnSpc>
                <a:spcPct val="90000"/>
              </a:lnSpc>
              <a:spcBef>
                <a:spcPts val="400"/>
              </a:spcBef>
              <a:spcAft>
                <a:spcPts val="0"/>
              </a:spcAft>
              <a:buSzPts val="1400"/>
              <a:buNone/>
              <a:defRPr sz="1400">
                <a:solidFill>
                  <a:srgbClr val="9E9E9E"/>
                </a:solidFill>
              </a:defRPr>
            </a:lvl3pPr>
            <a:lvl4pPr indent="-228600" lvl="3" marL="1828800" rtl="0" algn="l">
              <a:lnSpc>
                <a:spcPct val="90000"/>
              </a:lnSpc>
              <a:spcBef>
                <a:spcPts val="400"/>
              </a:spcBef>
              <a:spcAft>
                <a:spcPts val="0"/>
              </a:spcAft>
              <a:buSzPts val="1200"/>
              <a:buNone/>
              <a:defRPr sz="1200">
                <a:solidFill>
                  <a:srgbClr val="9E9E9E"/>
                </a:solidFill>
              </a:defRPr>
            </a:lvl4pPr>
            <a:lvl5pPr indent="-228600" lvl="4" marL="2286000" rtl="0" algn="l">
              <a:lnSpc>
                <a:spcPct val="90000"/>
              </a:lnSpc>
              <a:spcBef>
                <a:spcPts val="400"/>
              </a:spcBef>
              <a:spcAft>
                <a:spcPts val="0"/>
              </a:spcAft>
              <a:buSzPts val="1200"/>
              <a:buNone/>
              <a:defRPr sz="1200">
                <a:solidFill>
                  <a:srgbClr val="9E9E9E"/>
                </a:solidFill>
              </a:defRPr>
            </a:lvl5pPr>
            <a:lvl6pPr indent="-228600" lvl="5" marL="2743200" rtl="0" algn="l">
              <a:lnSpc>
                <a:spcPct val="90000"/>
              </a:lnSpc>
              <a:spcBef>
                <a:spcPts val="400"/>
              </a:spcBef>
              <a:spcAft>
                <a:spcPts val="0"/>
              </a:spcAft>
              <a:buClr>
                <a:srgbClr val="9E9E9E"/>
              </a:buClr>
              <a:buSzPts val="1200"/>
              <a:buNone/>
              <a:defRPr sz="1200">
                <a:solidFill>
                  <a:srgbClr val="9E9E9E"/>
                </a:solidFill>
              </a:defRPr>
            </a:lvl6pPr>
            <a:lvl7pPr indent="-228600" lvl="6" marL="3200400" rtl="0" algn="l">
              <a:lnSpc>
                <a:spcPct val="90000"/>
              </a:lnSpc>
              <a:spcBef>
                <a:spcPts val="400"/>
              </a:spcBef>
              <a:spcAft>
                <a:spcPts val="0"/>
              </a:spcAft>
              <a:buClr>
                <a:srgbClr val="9E9E9E"/>
              </a:buClr>
              <a:buSzPts val="1200"/>
              <a:buNone/>
              <a:defRPr sz="1200">
                <a:solidFill>
                  <a:srgbClr val="9E9E9E"/>
                </a:solidFill>
              </a:defRPr>
            </a:lvl7pPr>
            <a:lvl8pPr indent="-228600" lvl="7" marL="3657600" rtl="0" algn="l">
              <a:lnSpc>
                <a:spcPct val="90000"/>
              </a:lnSpc>
              <a:spcBef>
                <a:spcPts val="400"/>
              </a:spcBef>
              <a:spcAft>
                <a:spcPts val="0"/>
              </a:spcAft>
              <a:buClr>
                <a:srgbClr val="9E9E9E"/>
              </a:buClr>
              <a:buSzPts val="1200"/>
              <a:buNone/>
              <a:defRPr sz="1200">
                <a:solidFill>
                  <a:srgbClr val="9E9E9E"/>
                </a:solidFill>
              </a:defRPr>
            </a:lvl8pPr>
            <a:lvl9pPr indent="-228600" lvl="8" marL="4114800" rtl="0" algn="l">
              <a:lnSpc>
                <a:spcPct val="90000"/>
              </a:lnSpc>
              <a:spcBef>
                <a:spcPts val="400"/>
              </a:spcBef>
              <a:spcAft>
                <a:spcPts val="0"/>
              </a:spcAft>
              <a:buClr>
                <a:srgbClr val="9E9E9E"/>
              </a:buClr>
              <a:buSzPts val="1200"/>
              <a:buNone/>
              <a:defRPr sz="1200">
                <a:solidFill>
                  <a:srgbClr val="9E9E9E"/>
                </a:solidFill>
              </a:defRPr>
            </a:lvl9pPr>
          </a:lstStyle>
          <a:p/>
        </p:txBody>
      </p:sp>
      <p:sp>
        <p:nvSpPr>
          <p:cNvPr id="100" name="Google Shape;100;p21"/>
          <p:cNvSpPr txBox="1"/>
          <p:nvPr>
            <p:ph type="title"/>
          </p:nvPr>
        </p:nvSpPr>
        <p:spPr>
          <a:xfrm>
            <a:off x="427101" y="990600"/>
            <a:ext cx="7886700" cy="537000"/>
          </a:xfrm>
          <a:prstGeom prst="rect">
            <a:avLst/>
          </a:prstGeom>
          <a:noFill/>
          <a:ln>
            <a:noFill/>
          </a:ln>
        </p:spPr>
        <p:txBody>
          <a:bodyPr anchorCtr="0" anchor="b" bIns="34275" lIns="68575" spcFirstLastPara="1" rIns="68575" wrap="square" tIns="34275">
            <a:normAutofit/>
          </a:bodyPr>
          <a:lstStyle>
            <a:lvl1pPr lvl="0" rt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493776" y="1117997"/>
            <a:ext cx="4978800" cy="1790700"/>
          </a:xfrm>
          <a:prstGeom prst="rect">
            <a:avLst/>
          </a:prstGeom>
          <a:noFill/>
          <a:ln>
            <a:noFill/>
          </a:ln>
        </p:spPr>
        <p:txBody>
          <a:bodyPr anchorCtr="0" anchor="b" bIns="34275" lIns="0" spcFirstLastPara="1" rIns="68575" wrap="square" tIns="34275">
            <a:noAutofit/>
          </a:bodyPr>
          <a:lstStyle>
            <a:lvl1pPr lvl="0" algn="l">
              <a:lnSpc>
                <a:spcPct val="96666"/>
              </a:lnSpc>
              <a:spcBef>
                <a:spcPts val="0"/>
              </a:spcBef>
              <a:spcAft>
                <a:spcPts val="0"/>
              </a:spcAft>
              <a:buClr>
                <a:schemeClr val="lt1"/>
              </a:buClr>
              <a:buSzPts val="4500"/>
              <a:buFont typeface="Arial"/>
              <a:buNone/>
              <a:defRPr b="1" i="0" sz="45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 name="Google Shape;16;p3"/>
          <p:cNvSpPr txBox="1"/>
          <p:nvPr>
            <p:ph idx="1" type="subTitle"/>
          </p:nvPr>
        </p:nvSpPr>
        <p:spPr>
          <a:xfrm>
            <a:off x="493776" y="2977753"/>
            <a:ext cx="4978800" cy="1659600"/>
          </a:xfrm>
          <a:prstGeom prst="rect">
            <a:avLst/>
          </a:prstGeom>
          <a:noFill/>
          <a:ln>
            <a:noFill/>
          </a:ln>
        </p:spPr>
        <p:txBody>
          <a:bodyPr anchorCtr="0" anchor="t" bIns="34275" lIns="0" spcFirstLastPara="1" rIns="68575" wrap="square" tIns="34275">
            <a:noAutofit/>
          </a:bodyPr>
          <a:lstStyle>
            <a:lvl1pPr lvl="0" algn="l">
              <a:lnSpc>
                <a:spcPct val="130000"/>
              </a:lnSpc>
              <a:spcBef>
                <a:spcPts val="500"/>
              </a:spcBef>
              <a:spcAft>
                <a:spcPts val="0"/>
              </a:spcAft>
              <a:buSzPts val="2500"/>
              <a:buNone/>
              <a:defRPr b="0" sz="2100">
                <a:solidFill>
                  <a:schemeClr val="lt1"/>
                </a:solidFill>
                <a:latin typeface="Georgia"/>
                <a:ea typeface="Georgia"/>
                <a:cs typeface="Georgia"/>
                <a:sym typeface="Georgia"/>
              </a:defRPr>
            </a:lvl1pPr>
            <a:lvl2pPr lvl="1" algn="ctr">
              <a:lnSpc>
                <a:spcPct val="130000"/>
              </a:lnSpc>
              <a:spcBef>
                <a:spcPts val="500"/>
              </a:spcBef>
              <a:spcAft>
                <a:spcPts val="0"/>
              </a:spcAft>
              <a:buSzPts val="1800"/>
              <a:buNone/>
              <a:defRPr sz="1500"/>
            </a:lvl2pPr>
            <a:lvl3pPr lvl="2" algn="ctr">
              <a:lnSpc>
                <a:spcPct val="130000"/>
              </a:lnSpc>
              <a:spcBef>
                <a:spcPts val="500"/>
              </a:spcBef>
              <a:spcAft>
                <a:spcPts val="0"/>
              </a:spcAft>
              <a:buSzPts val="1600"/>
              <a:buNone/>
              <a:defRPr sz="1400"/>
            </a:lvl3pPr>
            <a:lvl4pPr lvl="3" algn="ctr">
              <a:lnSpc>
                <a:spcPct val="130000"/>
              </a:lnSpc>
              <a:spcBef>
                <a:spcPts val="500"/>
              </a:spcBef>
              <a:spcAft>
                <a:spcPts val="0"/>
              </a:spcAft>
              <a:buSzPts val="1400"/>
              <a:buNone/>
              <a:defRPr sz="1200"/>
            </a:lvl4pPr>
            <a:lvl5pPr lvl="4" algn="ctr">
              <a:lnSpc>
                <a:spcPct val="130000"/>
              </a:lnSpc>
              <a:spcBef>
                <a:spcPts val="500"/>
              </a:spcBef>
              <a:spcAft>
                <a:spcPts val="0"/>
              </a:spcAft>
              <a:buSzPts val="14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University at Buffalo, The State University of New York logo" id="17" name="Google Shape;17;p3"/>
          <p:cNvPicPr preferRelativeResize="0"/>
          <p:nvPr/>
        </p:nvPicPr>
        <p:blipFill rotWithShape="1">
          <a:blip r:embed="rId3">
            <a:alphaModFix/>
          </a:blip>
          <a:srcRect b="0" l="0" r="0" t="0"/>
          <a:stretch/>
        </p:blipFill>
        <p:spPr>
          <a:xfrm>
            <a:off x="266700" y="240859"/>
            <a:ext cx="3600453" cy="26702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3 level Bullet List">
  <p:cSld name=" 3 level Bullet List">
    <p:spTree>
      <p:nvGrpSpPr>
        <p:cNvPr id="101" name="Shape 101"/>
        <p:cNvGrpSpPr/>
        <p:nvPr/>
      </p:nvGrpSpPr>
      <p:grpSpPr>
        <a:xfrm>
          <a:off x="0" y="0"/>
          <a:ext cx="0" cy="0"/>
          <a:chOff x="0" y="0"/>
          <a:chExt cx="0" cy="0"/>
        </a:xfrm>
      </p:grpSpPr>
      <p:sp>
        <p:nvSpPr>
          <p:cNvPr id="102" name="Google Shape;102;p22"/>
          <p:cNvSpPr txBox="1"/>
          <p:nvPr>
            <p:ph type="title"/>
          </p:nvPr>
        </p:nvSpPr>
        <p:spPr>
          <a:xfrm>
            <a:off x="427101" y="990600"/>
            <a:ext cx="7886700" cy="537000"/>
          </a:xfrm>
          <a:prstGeom prst="rect">
            <a:avLst/>
          </a:prstGeom>
          <a:noFill/>
          <a:ln>
            <a:noFill/>
          </a:ln>
        </p:spPr>
        <p:txBody>
          <a:bodyPr anchorCtr="0" anchor="b" bIns="34275" lIns="68575" spcFirstLastPara="1" rIns="68575" wrap="square" tIns="34275">
            <a:normAutofit/>
          </a:bodyPr>
          <a:lstStyle>
            <a:lvl1pPr lvl="0" rt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22"/>
          <p:cNvSpPr txBox="1"/>
          <p:nvPr>
            <p:ph idx="1" type="body"/>
          </p:nvPr>
        </p:nvSpPr>
        <p:spPr>
          <a:xfrm>
            <a:off x="425196" y="1639062"/>
            <a:ext cx="7259100" cy="2886000"/>
          </a:xfrm>
          <a:prstGeom prst="rect">
            <a:avLst/>
          </a:prstGeom>
          <a:noFill/>
          <a:ln>
            <a:noFill/>
          </a:ln>
        </p:spPr>
        <p:txBody>
          <a:bodyPr anchorCtr="0" anchor="t" bIns="34275" lIns="68575" spcFirstLastPara="1" rIns="68575" wrap="square" tIns="34275">
            <a:normAutofit/>
          </a:bodyPr>
          <a:lstStyle>
            <a:lvl1pPr indent="-228600" lvl="0" marL="457200" rtl="0" algn="l">
              <a:lnSpc>
                <a:spcPct val="135294"/>
              </a:lnSpc>
              <a:spcBef>
                <a:spcPts val="800"/>
              </a:spcBef>
              <a:spcAft>
                <a:spcPts val="0"/>
              </a:spcAft>
              <a:buClr>
                <a:srgbClr val="005BBB"/>
              </a:buClr>
              <a:buSzPts val="1300"/>
              <a:buFont typeface="Arial"/>
              <a:buNone/>
              <a:defRPr b="1" sz="1300">
                <a:solidFill>
                  <a:srgbClr val="005BBB"/>
                </a:solidFill>
                <a:latin typeface="Arial"/>
                <a:ea typeface="Arial"/>
                <a:cs typeface="Arial"/>
                <a:sym typeface="Arial"/>
              </a:defRPr>
            </a:lvl1pPr>
            <a:lvl2pPr indent="-323850" lvl="1" marL="914400" rtl="0" algn="l">
              <a:lnSpc>
                <a:spcPct val="115000"/>
              </a:lnSpc>
              <a:spcBef>
                <a:spcPts val="400"/>
              </a:spcBef>
              <a:spcAft>
                <a:spcPts val="0"/>
              </a:spcAft>
              <a:buClr>
                <a:srgbClr val="005BBB"/>
              </a:buClr>
              <a:buSzPts val="1500"/>
              <a:buFont typeface="Arial"/>
              <a:buChar char="•"/>
              <a:defRPr sz="1500">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005BBB"/>
              </a:buClr>
              <a:buSzPts val="1500"/>
              <a:buFont typeface="Merriweather Sans"/>
              <a:buChar char="-"/>
              <a:defRPr sz="1500">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005BBB"/>
              </a:buClr>
              <a:buSzPts val="1400"/>
              <a:buChar char="•"/>
              <a:defRPr>
                <a:solidFill>
                  <a:srgbClr val="666666"/>
                </a:solidFill>
                <a:latin typeface="Arial"/>
                <a:ea typeface="Arial"/>
                <a:cs typeface="Arial"/>
                <a:sym typeface="Arial"/>
              </a:defRPr>
            </a:lvl4pPr>
            <a:lvl5pPr indent="-317500" lvl="4" marL="2286000" rtl="0" algn="l">
              <a:lnSpc>
                <a:spcPct val="90000"/>
              </a:lnSpc>
              <a:spcBef>
                <a:spcPts val="400"/>
              </a:spcBef>
              <a:spcAft>
                <a:spcPts val="0"/>
              </a:spcAft>
              <a:buClr>
                <a:srgbClr val="005BBB"/>
              </a:buClr>
              <a:buSzPts val="1400"/>
              <a:buChar char="•"/>
              <a:defRPr>
                <a:solidFill>
                  <a:srgbClr val="666666"/>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
  <p:cSld name="Text and Photo">
    <p:spTree>
      <p:nvGrpSpPr>
        <p:cNvPr id="104" name="Shape 104"/>
        <p:cNvGrpSpPr/>
        <p:nvPr/>
      </p:nvGrpSpPr>
      <p:grpSpPr>
        <a:xfrm>
          <a:off x="0" y="0"/>
          <a:ext cx="0" cy="0"/>
          <a:chOff x="0" y="0"/>
          <a:chExt cx="0" cy="0"/>
        </a:xfrm>
      </p:grpSpPr>
      <p:sp>
        <p:nvSpPr>
          <p:cNvPr id="105" name="Google Shape;105;p23"/>
          <p:cNvSpPr/>
          <p:nvPr>
            <p:ph idx="2" type="pic"/>
          </p:nvPr>
        </p:nvSpPr>
        <p:spPr>
          <a:xfrm>
            <a:off x="3823925" y="697706"/>
            <a:ext cx="5320200" cy="4448400"/>
          </a:xfrm>
          <a:prstGeom prst="rect">
            <a:avLst/>
          </a:prstGeom>
          <a:solidFill>
            <a:srgbClr val="BFBFBF"/>
          </a:solidFill>
          <a:ln>
            <a:noFill/>
          </a:ln>
        </p:spPr>
      </p:sp>
      <p:sp>
        <p:nvSpPr>
          <p:cNvPr id="106" name="Google Shape;106;p23"/>
          <p:cNvSpPr txBox="1"/>
          <p:nvPr>
            <p:ph type="title"/>
          </p:nvPr>
        </p:nvSpPr>
        <p:spPr>
          <a:xfrm>
            <a:off x="427101" y="990600"/>
            <a:ext cx="3201600" cy="537000"/>
          </a:xfrm>
          <a:prstGeom prst="rect">
            <a:avLst/>
          </a:prstGeom>
          <a:noFill/>
          <a:ln>
            <a:noFill/>
          </a:ln>
        </p:spPr>
        <p:txBody>
          <a:bodyPr anchorCtr="0" anchor="b" bIns="34275" lIns="68575" spcFirstLastPara="1" rIns="68575" wrap="square" tIns="34275">
            <a:normAutofit/>
          </a:bodyPr>
          <a:lstStyle>
            <a:lvl1pPr lvl="0" rt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7" name="Google Shape;107;p23"/>
          <p:cNvSpPr txBox="1"/>
          <p:nvPr>
            <p:ph idx="1" type="body"/>
          </p:nvPr>
        </p:nvSpPr>
        <p:spPr>
          <a:xfrm>
            <a:off x="427102" y="1641947"/>
            <a:ext cx="3002100" cy="2076300"/>
          </a:xfrm>
          <a:prstGeom prst="rect">
            <a:avLst/>
          </a:prstGeom>
          <a:noFill/>
          <a:ln>
            <a:noFill/>
          </a:ln>
        </p:spPr>
        <p:txBody>
          <a:bodyPr anchorCtr="0" anchor="t" bIns="34275" lIns="68575" spcFirstLastPara="1" rIns="68575" wrap="square" tIns="34275">
            <a:noAutofit/>
          </a:bodyPr>
          <a:lstStyle>
            <a:lvl1pPr indent="-228600" lvl="0" marL="457200" rtl="0" algn="l">
              <a:lnSpc>
                <a:spcPct val="144444"/>
              </a:lnSpc>
              <a:spcBef>
                <a:spcPts val="800"/>
              </a:spcBef>
              <a:spcAft>
                <a:spcPts val="0"/>
              </a:spcAft>
              <a:buSzPts val="1400"/>
              <a:buNone/>
              <a:defRPr b="0" i="0" sz="14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1500"/>
              <a:buNone/>
              <a:defRPr sz="1500">
                <a:solidFill>
                  <a:srgbClr val="9E9E9E"/>
                </a:solidFill>
              </a:defRPr>
            </a:lvl2pPr>
            <a:lvl3pPr indent="-228600" lvl="2" marL="1371600" rtl="0" algn="l">
              <a:lnSpc>
                <a:spcPct val="90000"/>
              </a:lnSpc>
              <a:spcBef>
                <a:spcPts val="400"/>
              </a:spcBef>
              <a:spcAft>
                <a:spcPts val="0"/>
              </a:spcAft>
              <a:buSzPts val="1400"/>
              <a:buNone/>
              <a:defRPr sz="1400">
                <a:solidFill>
                  <a:srgbClr val="9E9E9E"/>
                </a:solidFill>
              </a:defRPr>
            </a:lvl3pPr>
            <a:lvl4pPr indent="-228600" lvl="3" marL="1828800" rtl="0" algn="l">
              <a:lnSpc>
                <a:spcPct val="90000"/>
              </a:lnSpc>
              <a:spcBef>
                <a:spcPts val="400"/>
              </a:spcBef>
              <a:spcAft>
                <a:spcPts val="0"/>
              </a:spcAft>
              <a:buSzPts val="1200"/>
              <a:buNone/>
              <a:defRPr sz="1200">
                <a:solidFill>
                  <a:srgbClr val="9E9E9E"/>
                </a:solidFill>
              </a:defRPr>
            </a:lvl4pPr>
            <a:lvl5pPr indent="-228600" lvl="4" marL="2286000" rtl="0" algn="l">
              <a:lnSpc>
                <a:spcPct val="90000"/>
              </a:lnSpc>
              <a:spcBef>
                <a:spcPts val="400"/>
              </a:spcBef>
              <a:spcAft>
                <a:spcPts val="0"/>
              </a:spcAft>
              <a:buSzPts val="1200"/>
              <a:buNone/>
              <a:defRPr sz="1200">
                <a:solidFill>
                  <a:srgbClr val="9E9E9E"/>
                </a:solidFill>
              </a:defRPr>
            </a:lvl5pPr>
            <a:lvl6pPr indent="-228600" lvl="5" marL="2743200" rtl="0" algn="l">
              <a:lnSpc>
                <a:spcPct val="90000"/>
              </a:lnSpc>
              <a:spcBef>
                <a:spcPts val="400"/>
              </a:spcBef>
              <a:spcAft>
                <a:spcPts val="0"/>
              </a:spcAft>
              <a:buClr>
                <a:srgbClr val="9E9E9E"/>
              </a:buClr>
              <a:buSzPts val="1200"/>
              <a:buNone/>
              <a:defRPr sz="1200">
                <a:solidFill>
                  <a:srgbClr val="9E9E9E"/>
                </a:solidFill>
              </a:defRPr>
            </a:lvl6pPr>
            <a:lvl7pPr indent="-228600" lvl="6" marL="3200400" rtl="0" algn="l">
              <a:lnSpc>
                <a:spcPct val="90000"/>
              </a:lnSpc>
              <a:spcBef>
                <a:spcPts val="400"/>
              </a:spcBef>
              <a:spcAft>
                <a:spcPts val="0"/>
              </a:spcAft>
              <a:buClr>
                <a:srgbClr val="9E9E9E"/>
              </a:buClr>
              <a:buSzPts val="1200"/>
              <a:buNone/>
              <a:defRPr sz="1200">
                <a:solidFill>
                  <a:srgbClr val="9E9E9E"/>
                </a:solidFill>
              </a:defRPr>
            </a:lvl7pPr>
            <a:lvl8pPr indent="-228600" lvl="7" marL="3657600" rtl="0" algn="l">
              <a:lnSpc>
                <a:spcPct val="90000"/>
              </a:lnSpc>
              <a:spcBef>
                <a:spcPts val="400"/>
              </a:spcBef>
              <a:spcAft>
                <a:spcPts val="0"/>
              </a:spcAft>
              <a:buClr>
                <a:srgbClr val="9E9E9E"/>
              </a:buClr>
              <a:buSzPts val="1200"/>
              <a:buNone/>
              <a:defRPr sz="1200">
                <a:solidFill>
                  <a:srgbClr val="9E9E9E"/>
                </a:solidFill>
              </a:defRPr>
            </a:lvl8pPr>
            <a:lvl9pPr indent="-228600" lvl="8" marL="4114800" rtl="0" algn="l">
              <a:lnSpc>
                <a:spcPct val="90000"/>
              </a:lnSpc>
              <a:spcBef>
                <a:spcPts val="400"/>
              </a:spcBef>
              <a:spcAft>
                <a:spcPts val="0"/>
              </a:spcAft>
              <a:buClr>
                <a:srgbClr val="9E9E9E"/>
              </a:buClr>
              <a:buSzPts val="1200"/>
              <a:buNone/>
              <a:defRPr sz="1200">
                <a:solidFill>
                  <a:srgbClr val="9E9E9E"/>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3 Photos">
  <p:cSld name="Text and 3 Photos">
    <p:spTree>
      <p:nvGrpSpPr>
        <p:cNvPr id="108" name="Shape 108"/>
        <p:cNvGrpSpPr/>
        <p:nvPr/>
      </p:nvGrpSpPr>
      <p:grpSpPr>
        <a:xfrm>
          <a:off x="0" y="0"/>
          <a:ext cx="0" cy="0"/>
          <a:chOff x="0" y="0"/>
          <a:chExt cx="0" cy="0"/>
        </a:xfrm>
      </p:grpSpPr>
      <p:sp>
        <p:nvSpPr>
          <p:cNvPr id="109" name="Google Shape;109;p24"/>
          <p:cNvSpPr/>
          <p:nvPr>
            <p:ph idx="2" type="pic"/>
          </p:nvPr>
        </p:nvSpPr>
        <p:spPr>
          <a:xfrm>
            <a:off x="3835973" y="701040"/>
            <a:ext cx="5307900" cy="2298600"/>
          </a:xfrm>
          <a:prstGeom prst="rect">
            <a:avLst/>
          </a:prstGeom>
          <a:solidFill>
            <a:srgbClr val="BFBFBF"/>
          </a:solidFill>
          <a:ln cap="flat" cmpd="sng" w="9525">
            <a:solidFill>
              <a:schemeClr val="lt1"/>
            </a:solidFill>
            <a:prstDash val="solid"/>
            <a:round/>
            <a:headEnd len="sm" w="sm" type="none"/>
            <a:tailEnd len="sm" w="sm" type="none"/>
          </a:ln>
        </p:spPr>
      </p:sp>
      <p:sp>
        <p:nvSpPr>
          <p:cNvPr id="110" name="Google Shape;110;p24"/>
          <p:cNvSpPr txBox="1"/>
          <p:nvPr>
            <p:ph type="title"/>
          </p:nvPr>
        </p:nvSpPr>
        <p:spPr>
          <a:xfrm>
            <a:off x="427101" y="990600"/>
            <a:ext cx="3201600" cy="537000"/>
          </a:xfrm>
          <a:prstGeom prst="rect">
            <a:avLst/>
          </a:prstGeom>
          <a:noFill/>
          <a:ln>
            <a:noFill/>
          </a:ln>
        </p:spPr>
        <p:txBody>
          <a:bodyPr anchorCtr="0" anchor="b" bIns="34275" lIns="68575" spcFirstLastPara="1" rIns="68575" wrap="square" tIns="34275">
            <a:normAutofit/>
          </a:bodyPr>
          <a:lstStyle>
            <a:lvl1pPr lvl="0" rt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1" name="Google Shape;111;p24"/>
          <p:cNvSpPr/>
          <p:nvPr>
            <p:ph idx="3" type="pic"/>
          </p:nvPr>
        </p:nvSpPr>
        <p:spPr>
          <a:xfrm>
            <a:off x="3835973" y="2998722"/>
            <a:ext cx="2701800" cy="2143200"/>
          </a:xfrm>
          <a:prstGeom prst="rect">
            <a:avLst/>
          </a:prstGeom>
          <a:solidFill>
            <a:srgbClr val="BFBFBF"/>
          </a:solidFill>
          <a:ln cap="flat" cmpd="sng" w="9525">
            <a:solidFill>
              <a:schemeClr val="lt1"/>
            </a:solidFill>
            <a:prstDash val="solid"/>
            <a:round/>
            <a:headEnd len="sm" w="sm" type="none"/>
            <a:tailEnd len="sm" w="sm" type="none"/>
          </a:ln>
        </p:spPr>
      </p:sp>
      <p:sp>
        <p:nvSpPr>
          <p:cNvPr id="112" name="Google Shape;112;p24"/>
          <p:cNvSpPr/>
          <p:nvPr>
            <p:ph idx="4" type="pic"/>
          </p:nvPr>
        </p:nvSpPr>
        <p:spPr>
          <a:xfrm>
            <a:off x="6525817" y="2998722"/>
            <a:ext cx="2618100" cy="2143200"/>
          </a:xfrm>
          <a:prstGeom prst="rect">
            <a:avLst/>
          </a:prstGeom>
          <a:solidFill>
            <a:srgbClr val="BFBFBF"/>
          </a:solidFill>
          <a:ln cap="flat" cmpd="sng" w="9525">
            <a:solidFill>
              <a:schemeClr val="lt1"/>
            </a:solidFill>
            <a:prstDash val="solid"/>
            <a:round/>
            <a:headEnd len="sm" w="sm" type="none"/>
            <a:tailEnd len="sm" w="sm" type="none"/>
          </a:ln>
        </p:spPr>
      </p:sp>
      <p:sp>
        <p:nvSpPr>
          <p:cNvPr id="113" name="Google Shape;113;p24"/>
          <p:cNvSpPr txBox="1"/>
          <p:nvPr>
            <p:ph idx="1" type="body"/>
          </p:nvPr>
        </p:nvSpPr>
        <p:spPr>
          <a:xfrm>
            <a:off x="427102" y="1641947"/>
            <a:ext cx="3002100" cy="2076300"/>
          </a:xfrm>
          <a:prstGeom prst="rect">
            <a:avLst/>
          </a:prstGeom>
          <a:noFill/>
          <a:ln>
            <a:noFill/>
          </a:ln>
        </p:spPr>
        <p:txBody>
          <a:bodyPr anchorCtr="0" anchor="t" bIns="34275" lIns="68575" spcFirstLastPara="1" rIns="68575" wrap="square" tIns="34275">
            <a:noAutofit/>
          </a:bodyPr>
          <a:lstStyle>
            <a:lvl1pPr indent="-228600" lvl="0" marL="457200" rtl="0" algn="l">
              <a:lnSpc>
                <a:spcPct val="144444"/>
              </a:lnSpc>
              <a:spcBef>
                <a:spcPts val="800"/>
              </a:spcBef>
              <a:spcAft>
                <a:spcPts val="0"/>
              </a:spcAft>
              <a:buSzPts val="1400"/>
              <a:buNone/>
              <a:defRPr b="0" i="0" sz="14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1500"/>
              <a:buNone/>
              <a:defRPr sz="1500">
                <a:solidFill>
                  <a:srgbClr val="9E9E9E"/>
                </a:solidFill>
              </a:defRPr>
            </a:lvl2pPr>
            <a:lvl3pPr indent="-228600" lvl="2" marL="1371600" rtl="0" algn="l">
              <a:lnSpc>
                <a:spcPct val="90000"/>
              </a:lnSpc>
              <a:spcBef>
                <a:spcPts val="400"/>
              </a:spcBef>
              <a:spcAft>
                <a:spcPts val="0"/>
              </a:spcAft>
              <a:buSzPts val="1400"/>
              <a:buNone/>
              <a:defRPr sz="1400">
                <a:solidFill>
                  <a:srgbClr val="9E9E9E"/>
                </a:solidFill>
              </a:defRPr>
            </a:lvl3pPr>
            <a:lvl4pPr indent="-228600" lvl="3" marL="1828800" rtl="0" algn="l">
              <a:lnSpc>
                <a:spcPct val="90000"/>
              </a:lnSpc>
              <a:spcBef>
                <a:spcPts val="400"/>
              </a:spcBef>
              <a:spcAft>
                <a:spcPts val="0"/>
              </a:spcAft>
              <a:buSzPts val="1200"/>
              <a:buNone/>
              <a:defRPr sz="1200">
                <a:solidFill>
                  <a:srgbClr val="9E9E9E"/>
                </a:solidFill>
              </a:defRPr>
            </a:lvl4pPr>
            <a:lvl5pPr indent="-228600" lvl="4" marL="2286000" rtl="0" algn="l">
              <a:lnSpc>
                <a:spcPct val="90000"/>
              </a:lnSpc>
              <a:spcBef>
                <a:spcPts val="400"/>
              </a:spcBef>
              <a:spcAft>
                <a:spcPts val="0"/>
              </a:spcAft>
              <a:buSzPts val="1200"/>
              <a:buNone/>
              <a:defRPr sz="1200">
                <a:solidFill>
                  <a:srgbClr val="9E9E9E"/>
                </a:solidFill>
              </a:defRPr>
            </a:lvl5pPr>
            <a:lvl6pPr indent="-228600" lvl="5" marL="2743200" rtl="0" algn="l">
              <a:lnSpc>
                <a:spcPct val="90000"/>
              </a:lnSpc>
              <a:spcBef>
                <a:spcPts val="400"/>
              </a:spcBef>
              <a:spcAft>
                <a:spcPts val="0"/>
              </a:spcAft>
              <a:buClr>
                <a:srgbClr val="9E9E9E"/>
              </a:buClr>
              <a:buSzPts val="1200"/>
              <a:buNone/>
              <a:defRPr sz="1200">
                <a:solidFill>
                  <a:srgbClr val="9E9E9E"/>
                </a:solidFill>
              </a:defRPr>
            </a:lvl6pPr>
            <a:lvl7pPr indent="-228600" lvl="6" marL="3200400" rtl="0" algn="l">
              <a:lnSpc>
                <a:spcPct val="90000"/>
              </a:lnSpc>
              <a:spcBef>
                <a:spcPts val="400"/>
              </a:spcBef>
              <a:spcAft>
                <a:spcPts val="0"/>
              </a:spcAft>
              <a:buClr>
                <a:srgbClr val="9E9E9E"/>
              </a:buClr>
              <a:buSzPts val="1200"/>
              <a:buNone/>
              <a:defRPr sz="1200">
                <a:solidFill>
                  <a:srgbClr val="9E9E9E"/>
                </a:solidFill>
              </a:defRPr>
            </a:lvl7pPr>
            <a:lvl8pPr indent="-228600" lvl="7" marL="3657600" rtl="0" algn="l">
              <a:lnSpc>
                <a:spcPct val="90000"/>
              </a:lnSpc>
              <a:spcBef>
                <a:spcPts val="400"/>
              </a:spcBef>
              <a:spcAft>
                <a:spcPts val="0"/>
              </a:spcAft>
              <a:buClr>
                <a:srgbClr val="9E9E9E"/>
              </a:buClr>
              <a:buSzPts val="1200"/>
              <a:buNone/>
              <a:defRPr sz="1200">
                <a:solidFill>
                  <a:srgbClr val="9E9E9E"/>
                </a:solidFill>
              </a:defRPr>
            </a:lvl8pPr>
            <a:lvl9pPr indent="-228600" lvl="8" marL="4114800" rtl="0" algn="l">
              <a:lnSpc>
                <a:spcPct val="90000"/>
              </a:lnSpc>
              <a:spcBef>
                <a:spcPts val="400"/>
              </a:spcBef>
              <a:spcAft>
                <a:spcPts val="0"/>
              </a:spcAft>
              <a:buClr>
                <a:srgbClr val="9E9E9E"/>
              </a:buClr>
              <a:buSzPts val="1200"/>
              <a:buNone/>
              <a:defRPr sz="1200">
                <a:solidFill>
                  <a:srgbClr val="9E9E9E"/>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Photo">
  <p:cSld name="Full Width Photo">
    <p:spTree>
      <p:nvGrpSpPr>
        <p:cNvPr id="114" name="Shape 114"/>
        <p:cNvGrpSpPr/>
        <p:nvPr/>
      </p:nvGrpSpPr>
      <p:grpSpPr>
        <a:xfrm>
          <a:off x="0" y="0"/>
          <a:ext cx="0" cy="0"/>
          <a:chOff x="0" y="0"/>
          <a:chExt cx="0" cy="0"/>
        </a:xfrm>
      </p:grpSpPr>
      <p:sp>
        <p:nvSpPr>
          <p:cNvPr id="115" name="Google Shape;115;p25"/>
          <p:cNvSpPr/>
          <p:nvPr>
            <p:ph idx="2" type="pic"/>
          </p:nvPr>
        </p:nvSpPr>
        <p:spPr>
          <a:xfrm>
            <a:off x="0" y="695325"/>
            <a:ext cx="9144000" cy="4448400"/>
          </a:xfrm>
          <a:prstGeom prst="rect">
            <a:avLst/>
          </a:prstGeom>
          <a:solidFill>
            <a:srgbClr val="BFBFBF"/>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hart">
  <p:cSld name="Text and Chart">
    <p:spTree>
      <p:nvGrpSpPr>
        <p:cNvPr id="116" name="Shape 116"/>
        <p:cNvGrpSpPr/>
        <p:nvPr/>
      </p:nvGrpSpPr>
      <p:grpSpPr>
        <a:xfrm>
          <a:off x="0" y="0"/>
          <a:ext cx="0" cy="0"/>
          <a:chOff x="0" y="0"/>
          <a:chExt cx="0" cy="0"/>
        </a:xfrm>
      </p:grpSpPr>
      <p:sp>
        <p:nvSpPr>
          <p:cNvPr id="117" name="Google Shape;117;p26"/>
          <p:cNvSpPr/>
          <p:nvPr>
            <p:ph idx="2" type="chart"/>
          </p:nvPr>
        </p:nvSpPr>
        <p:spPr>
          <a:xfrm>
            <a:off x="3824240" y="990600"/>
            <a:ext cx="4791000" cy="3349200"/>
          </a:xfrm>
          <a:prstGeom prst="rect">
            <a:avLst/>
          </a:prstGeom>
          <a:solidFill>
            <a:srgbClr val="BFBFBF"/>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90000"/>
              </a:lnSpc>
              <a:spcBef>
                <a:spcPts val="400"/>
              </a:spcBef>
              <a:spcAft>
                <a:spcPts val="0"/>
              </a:spcAft>
              <a:buClr>
                <a:srgbClr val="005BBB"/>
              </a:buClr>
              <a:buSzPts val="15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rgbClr val="005BBB"/>
              </a:buClr>
              <a:buSzPts val="1400"/>
              <a:buFont typeface="Merriweather Sans"/>
              <a:buChar char="-"/>
              <a:defRPr b="0" i="0" sz="14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rgbClr val="005BBB"/>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rgbClr val="005BBB"/>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8" name="Google Shape;118;p26"/>
          <p:cNvSpPr txBox="1"/>
          <p:nvPr>
            <p:ph type="title"/>
          </p:nvPr>
        </p:nvSpPr>
        <p:spPr>
          <a:xfrm>
            <a:off x="427101" y="990600"/>
            <a:ext cx="3201600" cy="537000"/>
          </a:xfrm>
          <a:prstGeom prst="rect">
            <a:avLst/>
          </a:prstGeom>
          <a:noFill/>
          <a:ln>
            <a:noFill/>
          </a:ln>
        </p:spPr>
        <p:txBody>
          <a:bodyPr anchorCtr="0" anchor="b" bIns="34275" lIns="68575" spcFirstLastPara="1" rIns="68575" wrap="square" tIns="34275">
            <a:normAutofit/>
          </a:bodyPr>
          <a:lstStyle>
            <a:lvl1pPr lvl="0" rt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9" name="Google Shape;119;p26"/>
          <p:cNvSpPr txBox="1"/>
          <p:nvPr>
            <p:ph idx="1" type="body"/>
          </p:nvPr>
        </p:nvSpPr>
        <p:spPr>
          <a:xfrm>
            <a:off x="427102" y="1641947"/>
            <a:ext cx="3002100" cy="2076300"/>
          </a:xfrm>
          <a:prstGeom prst="rect">
            <a:avLst/>
          </a:prstGeom>
          <a:noFill/>
          <a:ln>
            <a:noFill/>
          </a:ln>
        </p:spPr>
        <p:txBody>
          <a:bodyPr anchorCtr="0" anchor="t" bIns="34275" lIns="68575" spcFirstLastPara="1" rIns="68575" wrap="square" tIns="34275">
            <a:noAutofit/>
          </a:bodyPr>
          <a:lstStyle>
            <a:lvl1pPr indent="-228600" lvl="0" marL="457200" rtl="0" algn="l">
              <a:lnSpc>
                <a:spcPct val="144444"/>
              </a:lnSpc>
              <a:spcBef>
                <a:spcPts val="800"/>
              </a:spcBef>
              <a:spcAft>
                <a:spcPts val="0"/>
              </a:spcAft>
              <a:buSzPts val="1400"/>
              <a:buNone/>
              <a:defRPr b="0" i="0" sz="14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1500"/>
              <a:buNone/>
              <a:defRPr sz="1500">
                <a:solidFill>
                  <a:srgbClr val="9E9E9E"/>
                </a:solidFill>
              </a:defRPr>
            </a:lvl2pPr>
            <a:lvl3pPr indent="-228600" lvl="2" marL="1371600" rtl="0" algn="l">
              <a:lnSpc>
                <a:spcPct val="90000"/>
              </a:lnSpc>
              <a:spcBef>
                <a:spcPts val="400"/>
              </a:spcBef>
              <a:spcAft>
                <a:spcPts val="0"/>
              </a:spcAft>
              <a:buSzPts val="1400"/>
              <a:buNone/>
              <a:defRPr sz="1400">
                <a:solidFill>
                  <a:srgbClr val="9E9E9E"/>
                </a:solidFill>
              </a:defRPr>
            </a:lvl3pPr>
            <a:lvl4pPr indent="-228600" lvl="3" marL="1828800" rtl="0" algn="l">
              <a:lnSpc>
                <a:spcPct val="90000"/>
              </a:lnSpc>
              <a:spcBef>
                <a:spcPts val="400"/>
              </a:spcBef>
              <a:spcAft>
                <a:spcPts val="0"/>
              </a:spcAft>
              <a:buSzPts val="1200"/>
              <a:buNone/>
              <a:defRPr sz="1200">
                <a:solidFill>
                  <a:srgbClr val="9E9E9E"/>
                </a:solidFill>
              </a:defRPr>
            </a:lvl4pPr>
            <a:lvl5pPr indent="-228600" lvl="4" marL="2286000" rtl="0" algn="l">
              <a:lnSpc>
                <a:spcPct val="90000"/>
              </a:lnSpc>
              <a:spcBef>
                <a:spcPts val="400"/>
              </a:spcBef>
              <a:spcAft>
                <a:spcPts val="0"/>
              </a:spcAft>
              <a:buSzPts val="1200"/>
              <a:buNone/>
              <a:defRPr sz="1200">
                <a:solidFill>
                  <a:srgbClr val="9E9E9E"/>
                </a:solidFill>
              </a:defRPr>
            </a:lvl5pPr>
            <a:lvl6pPr indent="-228600" lvl="5" marL="2743200" rtl="0" algn="l">
              <a:lnSpc>
                <a:spcPct val="90000"/>
              </a:lnSpc>
              <a:spcBef>
                <a:spcPts val="400"/>
              </a:spcBef>
              <a:spcAft>
                <a:spcPts val="0"/>
              </a:spcAft>
              <a:buClr>
                <a:srgbClr val="9E9E9E"/>
              </a:buClr>
              <a:buSzPts val="1200"/>
              <a:buNone/>
              <a:defRPr sz="1200">
                <a:solidFill>
                  <a:srgbClr val="9E9E9E"/>
                </a:solidFill>
              </a:defRPr>
            </a:lvl6pPr>
            <a:lvl7pPr indent="-228600" lvl="6" marL="3200400" rtl="0" algn="l">
              <a:lnSpc>
                <a:spcPct val="90000"/>
              </a:lnSpc>
              <a:spcBef>
                <a:spcPts val="400"/>
              </a:spcBef>
              <a:spcAft>
                <a:spcPts val="0"/>
              </a:spcAft>
              <a:buClr>
                <a:srgbClr val="9E9E9E"/>
              </a:buClr>
              <a:buSzPts val="1200"/>
              <a:buNone/>
              <a:defRPr sz="1200">
                <a:solidFill>
                  <a:srgbClr val="9E9E9E"/>
                </a:solidFill>
              </a:defRPr>
            </a:lvl7pPr>
            <a:lvl8pPr indent="-228600" lvl="7" marL="3657600" rtl="0" algn="l">
              <a:lnSpc>
                <a:spcPct val="90000"/>
              </a:lnSpc>
              <a:spcBef>
                <a:spcPts val="400"/>
              </a:spcBef>
              <a:spcAft>
                <a:spcPts val="0"/>
              </a:spcAft>
              <a:buClr>
                <a:srgbClr val="9E9E9E"/>
              </a:buClr>
              <a:buSzPts val="1200"/>
              <a:buNone/>
              <a:defRPr sz="1200">
                <a:solidFill>
                  <a:srgbClr val="9E9E9E"/>
                </a:solidFill>
              </a:defRPr>
            </a:lvl8pPr>
            <a:lvl9pPr indent="-228600" lvl="8" marL="4114800" rtl="0" algn="l">
              <a:lnSpc>
                <a:spcPct val="90000"/>
              </a:lnSpc>
              <a:spcBef>
                <a:spcPts val="400"/>
              </a:spcBef>
              <a:spcAft>
                <a:spcPts val="0"/>
              </a:spcAft>
              <a:buClr>
                <a:srgbClr val="9E9E9E"/>
              </a:buClr>
              <a:buSzPts val="1200"/>
              <a:buNone/>
              <a:defRPr sz="1200">
                <a:solidFill>
                  <a:srgbClr val="9E9E9E"/>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20" name="Shape 120"/>
        <p:cNvGrpSpPr/>
        <p:nvPr/>
      </p:nvGrpSpPr>
      <p:grpSpPr>
        <a:xfrm>
          <a:off x="0" y="0"/>
          <a:ext cx="0" cy="0"/>
          <a:chOff x="0" y="0"/>
          <a:chExt cx="0" cy="0"/>
        </a:xfrm>
      </p:grpSpPr>
      <p:pic>
        <p:nvPicPr>
          <p:cNvPr id="121" name="Google Shape;121;p27"/>
          <p:cNvPicPr preferRelativeResize="0"/>
          <p:nvPr/>
        </p:nvPicPr>
        <p:blipFill rotWithShape="1">
          <a:blip r:embed="rId2">
            <a:alphaModFix/>
          </a:blip>
          <a:srcRect b="0" l="0" r="0" t="0"/>
          <a:stretch/>
        </p:blipFill>
        <p:spPr>
          <a:xfrm>
            <a:off x="2288" y="0"/>
            <a:ext cx="9141711" cy="5143501"/>
          </a:xfrm>
          <a:prstGeom prst="rect">
            <a:avLst/>
          </a:prstGeom>
          <a:noFill/>
          <a:ln>
            <a:noFill/>
          </a:ln>
        </p:spPr>
      </p:pic>
      <p:pic>
        <p:nvPicPr>
          <p:cNvPr id="122" name="Google Shape;122;p27"/>
          <p:cNvPicPr preferRelativeResize="0"/>
          <p:nvPr/>
        </p:nvPicPr>
        <p:blipFill rotWithShape="1">
          <a:blip r:embed="rId3">
            <a:alphaModFix/>
          </a:blip>
          <a:srcRect b="0" l="0" r="0" t="0"/>
          <a:stretch/>
        </p:blipFill>
        <p:spPr>
          <a:xfrm>
            <a:off x="200510" y="1344"/>
            <a:ext cx="4929273" cy="7041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4"/>
          <p:cNvSpPr txBox="1"/>
          <p:nvPr>
            <p:ph type="title"/>
          </p:nvPr>
        </p:nvSpPr>
        <p:spPr>
          <a:xfrm>
            <a:off x="425196" y="1124712"/>
            <a:ext cx="5213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 name="Google Shape;20;p4"/>
          <p:cNvSpPr txBox="1"/>
          <p:nvPr>
            <p:ph idx="1" type="body"/>
          </p:nvPr>
        </p:nvSpPr>
        <p:spPr>
          <a:xfrm>
            <a:off x="425196" y="1639062"/>
            <a:ext cx="52137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4"/>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ble Content" type="twoObj">
  <p:cSld name="TWO_OBJECTS">
    <p:spTree>
      <p:nvGrpSpPr>
        <p:cNvPr id="22" name="Shape 22"/>
        <p:cNvGrpSpPr/>
        <p:nvPr/>
      </p:nvGrpSpPr>
      <p:grpSpPr>
        <a:xfrm>
          <a:off x="0" y="0"/>
          <a:ext cx="0" cy="0"/>
          <a:chOff x="0" y="0"/>
          <a:chExt cx="0" cy="0"/>
        </a:xfrm>
      </p:grpSpPr>
      <p:sp>
        <p:nvSpPr>
          <p:cNvPr id="23" name="Google Shape;23;p5"/>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 name="Google Shape;24;p5"/>
          <p:cNvSpPr txBox="1"/>
          <p:nvPr>
            <p:ph idx="1" type="body"/>
          </p:nvPr>
        </p:nvSpPr>
        <p:spPr>
          <a:xfrm>
            <a:off x="425196" y="1639062"/>
            <a:ext cx="3375300" cy="29616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 name="Google Shape;25;p5"/>
          <p:cNvSpPr txBox="1"/>
          <p:nvPr>
            <p:ph idx="2" type="body"/>
          </p:nvPr>
        </p:nvSpPr>
        <p:spPr>
          <a:xfrm>
            <a:off x="4057650" y="1639062"/>
            <a:ext cx="3374100" cy="29628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 name="Google Shape;26;p5"/>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27" name="Shape 27"/>
        <p:cNvGrpSpPr/>
        <p:nvPr/>
      </p:nvGrpSpPr>
      <p:grpSpPr>
        <a:xfrm>
          <a:off x="0" y="0"/>
          <a:ext cx="0" cy="0"/>
          <a:chOff x="0" y="0"/>
          <a:chExt cx="0" cy="0"/>
        </a:xfrm>
      </p:grpSpPr>
      <p:sp>
        <p:nvSpPr>
          <p:cNvPr id="28" name="Google Shape;28;p6"/>
          <p:cNvSpPr txBox="1"/>
          <p:nvPr>
            <p:ph type="title"/>
          </p:nvPr>
        </p:nvSpPr>
        <p:spPr>
          <a:xfrm>
            <a:off x="425196" y="1124712"/>
            <a:ext cx="5213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6"/>
          <p:cNvSpPr txBox="1"/>
          <p:nvPr>
            <p:ph idx="1" type="body"/>
          </p:nvPr>
        </p:nvSpPr>
        <p:spPr>
          <a:xfrm>
            <a:off x="425196" y="1639062"/>
            <a:ext cx="52137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 name="Google Shape;30;p6"/>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 name="Shape 31"/>
        <p:cNvGrpSpPr/>
        <p:nvPr/>
      </p:nvGrpSpPr>
      <p:grpSpPr>
        <a:xfrm>
          <a:off x="0" y="0"/>
          <a:ext cx="0" cy="0"/>
          <a:chOff x="0" y="0"/>
          <a:chExt cx="0" cy="0"/>
        </a:xfrm>
      </p:grpSpPr>
      <p:sp>
        <p:nvSpPr>
          <p:cNvPr id="32" name="Google Shape;32;p7"/>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 name="Google Shape;33;p7"/>
          <p:cNvSpPr txBox="1"/>
          <p:nvPr>
            <p:ph idx="1" type="body"/>
          </p:nvPr>
        </p:nvSpPr>
        <p:spPr>
          <a:xfrm>
            <a:off x="425196" y="1639062"/>
            <a:ext cx="3854100" cy="294900"/>
          </a:xfrm>
          <a:prstGeom prst="rect">
            <a:avLst/>
          </a:prstGeom>
          <a:noFill/>
          <a:ln>
            <a:noFill/>
          </a:ln>
        </p:spPr>
        <p:txBody>
          <a:bodyPr anchorCtr="0" anchor="t" bIns="34275" lIns="68575" spcFirstLastPara="1" rIns="68575" wrap="square" tIns="34275">
            <a:spAutoFit/>
          </a:bodyPr>
          <a:lstStyle>
            <a:lvl1pPr indent="-228600" lvl="0" marL="457200" algn="l">
              <a:lnSpc>
                <a:spcPct val="130000"/>
              </a:lnSpc>
              <a:spcBef>
                <a:spcPts val="500"/>
              </a:spcBef>
              <a:spcAft>
                <a:spcPts val="0"/>
              </a:spcAft>
              <a:buSzPts val="1400"/>
              <a:buNone/>
              <a:defRPr b="1" sz="1200" cap="none">
                <a:solidFill>
                  <a:schemeClr val="dk2"/>
                </a:solidFill>
              </a:defRPr>
            </a:lvl1pPr>
            <a:lvl2pPr indent="-228600" lvl="1" marL="914400" algn="l">
              <a:lnSpc>
                <a:spcPct val="130000"/>
              </a:lnSpc>
              <a:spcBef>
                <a:spcPts val="500"/>
              </a:spcBef>
              <a:spcAft>
                <a:spcPts val="0"/>
              </a:spcAft>
              <a:buSzPts val="1800"/>
              <a:buNone/>
              <a:defRPr b="1" sz="1500"/>
            </a:lvl2pPr>
            <a:lvl3pPr indent="-228600" lvl="2" marL="1371600" algn="l">
              <a:lnSpc>
                <a:spcPct val="130000"/>
              </a:lnSpc>
              <a:spcBef>
                <a:spcPts val="500"/>
              </a:spcBef>
              <a:spcAft>
                <a:spcPts val="0"/>
              </a:spcAft>
              <a:buSzPts val="1600"/>
              <a:buNone/>
              <a:defRPr b="1" sz="1400"/>
            </a:lvl3pPr>
            <a:lvl4pPr indent="-228600" lvl="3" marL="1828800" algn="l">
              <a:lnSpc>
                <a:spcPct val="130000"/>
              </a:lnSpc>
              <a:spcBef>
                <a:spcPts val="500"/>
              </a:spcBef>
              <a:spcAft>
                <a:spcPts val="0"/>
              </a:spcAft>
              <a:buSzPts val="1400"/>
              <a:buNone/>
              <a:defRPr b="1" sz="1200"/>
            </a:lvl4pPr>
            <a:lvl5pPr indent="-228600" lvl="4" marL="2286000" algn="l">
              <a:lnSpc>
                <a:spcPct val="130000"/>
              </a:lnSpc>
              <a:spcBef>
                <a:spcPts val="5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4" name="Google Shape;34;p7"/>
          <p:cNvSpPr txBox="1"/>
          <p:nvPr>
            <p:ph idx="2" type="body"/>
          </p:nvPr>
        </p:nvSpPr>
        <p:spPr>
          <a:xfrm>
            <a:off x="425196" y="1945005"/>
            <a:ext cx="3855300" cy="26517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Clr>
                <a:schemeClr val="dk2"/>
              </a:buClr>
              <a:buSzPts val="1600"/>
              <a:buFont typeface="Arial"/>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 name="Google Shape;35;p7"/>
          <p:cNvSpPr txBox="1"/>
          <p:nvPr>
            <p:ph idx="3" type="body"/>
          </p:nvPr>
        </p:nvSpPr>
        <p:spPr>
          <a:xfrm>
            <a:off x="4629150" y="1639062"/>
            <a:ext cx="3854100" cy="296100"/>
          </a:xfrm>
          <a:prstGeom prst="rect">
            <a:avLst/>
          </a:prstGeom>
          <a:noFill/>
          <a:ln>
            <a:noFill/>
          </a:ln>
        </p:spPr>
        <p:txBody>
          <a:bodyPr anchorCtr="0" anchor="t" bIns="34275" lIns="68575" spcFirstLastPara="1" rIns="68575" wrap="square" tIns="34275">
            <a:spAutoFit/>
          </a:bodyPr>
          <a:lstStyle>
            <a:lvl1pPr indent="-228600" lvl="0" marL="457200" algn="l">
              <a:lnSpc>
                <a:spcPct val="130000"/>
              </a:lnSpc>
              <a:spcBef>
                <a:spcPts val="500"/>
              </a:spcBef>
              <a:spcAft>
                <a:spcPts val="0"/>
              </a:spcAft>
              <a:buSzPts val="1400"/>
              <a:buNone/>
              <a:defRPr b="1" sz="1200" cap="none">
                <a:solidFill>
                  <a:schemeClr val="dk2"/>
                </a:solidFill>
              </a:defRPr>
            </a:lvl1pPr>
            <a:lvl2pPr indent="-228600" lvl="1" marL="914400" algn="l">
              <a:lnSpc>
                <a:spcPct val="130000"/>
              </a:lnSpc>
              <a:spcBef>
                <a:spcPts val="500"/>
              </a:spcBef>
              <a:spcAft>
                <a:spcPts val="0"/>
              </a:spcAft>
              <a:buSzPts val="1800"/>
              <a:buNone/>
              <a:defRPr b="1" sz="1500"/>
            </a:lvl2pPr>
            <a:lvl3pPr indent="-228600" lvl="2" marL="1371600" algn="l">
              <a:lnSpc>
                <a:spcPct val="130000"/>
              </a:lnSpc>
              <a:spcBef>
                <a:spcPts val="500"/>
              </a:spcBef>
              <a:spcAft>
                <a:spcPts val="0"/>
              </a:spcAft>
              <a:buSzPts val="1600"/>
              <a:buNone/>
              <a:defRPr b="1" sz="1400"/>
            </a:lvl3pPr>
            <a:lvl4pPr indent="-228600" lvl="3" marL="1828800" algn="l">
              <a:lnSpc>
                <a:spcPct val="130000"/>
              </a:lnSpc>
              <a:spcBef>
                <a:spcPts val="500"/>
              </a:spcBef>
              <a:spcAft>
                <a:spcPts val="0"/>
              </a:spcAft>
              <a:buSzPts val="1400"/>
              <a:buNone/>
              <a:defRPr b="1" sz="1200"/>
            </a:lvl4pPr>
            <a:lvl5pPr indent="-228600" lvl="4" marL="2286000" algn="l">
              <a:lnSpc>
                <a:spcPct val="130000"/>
              </a:lnSpc>
              <a:spcBef>
                <a:spcPts val="5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6" name="Google Shape;36;p7"/>
          <p:cNvSpPr txBox="1"/>
          <p:nvPr>
            <p:ph idx="4" type="body"/>
          </p:nvPr>
        </p:nvSpPr>
        <p:spPr>
          <a:xfrm>
            <a:off x="4629150" y="1943100"/>
            <a:ext cx="3854100" cy="26541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Clr>
                <a:schemeClr val="dk2"/>
              </a:buClr>
              <a:buSzPts val="1600"/>
              <a:buFont typeface="Arial"/>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 name="Google Shape;37;p7"/>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p:cSld name="Content and Photo">
    <p:spTree>
      <p:nvGrpSpPr>
        <p:cNvPr id="38" name="Shape 38"/>
        <p:cNvGrpSpPr/>
        <p:nvPr/>
      </p:nvGrpSpPr>
      <p:grpSpPr>
        <a:xfrm>
          <a:off x="0" y="0"/>
          <a:ext cx="0" cy="0"/>
          <a:chOff x="0" y="0"/>
          <a:chExt cx="0" cy="0"/>
        </a:xfrm>
      </p:grpSpPr>
      <p:sp>
        <p:nvSpPr>
          <p:cNvPr id="39" name="Google Shape;39;p8"/>
          <p:cNvSpPr/>
          <p:nvPr>
            <p:ph idx="2" type="pic"/>
          </p:nvPr>
        </p:nvSpPr>
        <p:spPr>
          <a:xfrm>
            <a:off x="3823925" y="695325"/>
            <a:ext cx="5320200" cy="4448100"/>
          </a:xfrm>
          <a:prstGeom prst="rect">
            <a:avLst/>
          </a:prstGeom>
          <a:solidFill>
            <a:srgbClr val="BFBFBF"/>
          </a:solidFill>
          <a:ln>
            <a:noFill/>
          </a:ln>
        </p:spPr>
      </p:sp>
      <p:sp>
        <p:nvSpPr>
          <p:cNvPr id="40" name="Google Shape;40;p8"/>
          <p:cNvSpPr txBox="1"/>
          <p:nvPr>
            <p:ph type="title"/>
          </p:nvPr>
        </p:nvSpPr>
        <p:spPr>
          <a:xfrm>
            <a:off x="425196" y="1124712"/>
            <a:ext cx="31866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 name="Google Shape;41;p8"/>
          <p:cNvSpPr txBox="1"/>
          <p:nvPr>
            <p:ph idx="1" type="body"/>
          </p:nvPr>
        </p:nvSpPr>
        <p:spPr>
          <a:xfrm>
            <a:off x="425196" y="1639062"/>
            <a:ext cx="31866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8"/>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Three Photos">
  <p:cSld name="Content and Three Photos">
    <p:spTree>
      <p:nvGrpSpPr>
        <p:cNvPr id="43" name="Shape 43"/>
        <p:cNvGrpSpPr/>
        <p:nvPr/>
      </p:nvGrpSpPr>
      <p:grpSpPr>
        <a:xfrm>
          <a:off x="0" y="0"/>
          <a:ext cx="0" cy="0"/>
          <a:chOff x="0" y="0"/>
          <a:chExt cx="0" cy="0"/>
        </a:xfrm>
      </p:grpSpPr>
      <p:sp>
        <p:nvSpPr>
          <p:cNvPr id="44" name="Google Shape;44;p9"/>
          <p:cNvSpPr txBox="1"/>
          <p:nvPr>
            <p:ph type="title"/>
          </p:nvPr>
        </p:nvSpPr>
        <p:spPr>
          <a:xfrm>
            <a:off x="425196" y="1124712"/>
            <a:ext cx="31866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9"/>
          <p:cNvSpPr txBox="1"/>
          <p:nvPr>
            <p:ph idx="1" type="body"/>
          </p:nvPr>
        </p:nvSpPr>
        <p:spPr>
          <a:xfrm>
            <a:off x="425196" y="1639062"/>
            <a:ext cx="31866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 name="Google Shape;46;p9"/>
          <p:cNvSpPr/>
          <p:nvPr>
            <p:ph idx="2" type="pic"/>
          </p:nvPr>
        </p:nvSpPr>
        <p:spPr>
          <a:xfrm>
            <a:off x="3835973" y="701040"/>
            <a:ext cx="5307900" cy="2298600"/>
          </a:xfrm>
          <a:prstGeom prst="rect">
            <a:avLst/>
          </a:prstGeom>
          <a:solidFill>
            <a:srgbClr val="BFBFBF"/>
          </a:solidFill>
          <a:ln cap="flat" cmpd="sng" w="9525">
            <a:solidFill>
              <a:schemeClr val="lt1"/>
            </a:solidFill>
            <a:prstDash val="solid"/>
            <a:round/>
            <a:headEnd len="sm" w="sm" type="none"/>
            <a:tailEnd len="sm" w="sm" type="none"/>
          </a:ln>
        </p:spPr>
      </p:sp>
      <p:sp>
        <p:nvSpPr>
          <p:cNvPr id="47" name="Google Shape;47;p9"/>
          <p:cNvSpPr/>
          <p:nvPr>
            <p:ph idx="3" type="pic"/>
          </p:nvPr>
        </p:nvSpPr>
        <p:spPr>
          <a:xfrm>
            <a:off x="3835973" y="2998722"/>
            <a:ext cx="2701800" cy="2143200"/>
          </a:xfrm>
          <a:prstGeom prst="rect">
            <a:avLst/>
          </a:prstGeom>
          <a:solidFill>
            <a:srgbClr val="BFBFBF"/>
          </a:solidFill>
          <a:ln cap="flat" cmpd="sng" w="9525">
            <a:solidFill>
              <a:schemeClr val="lt1"/>
            </a:solidFill>
            <a:prstDash val="solid"/>
            <a:round/>
            <a:headEnd len="sm" w="sm" type="none"/>
            <a:tailEnd len="sm" w="sm" type="none"/>
          </a:ln>
        </p:spPr>
      </p:sp>
      <p:sp>
        <p:nvSpPr>
          <p:cNvPr id="48" name="Google Shape;48;p9"/>
          <p:cNvSpPr/>
          <p:nvPr>
            <p:ph idx="4" type="pic"/>
          </p:nvPr>
        </p:nvSpPr>
        <p:spPr>
          <a:xfrm>
            <a:off x="6525817" y="2998722"/>
            <a:ext cx="2618100" cy="2143200"/>
          </a:xfrm>
          <a:prstGeom prst="rect">
            <a:avLst/>
          </a:prstGeom>
          <a:solidFill>
            <a:srgbClr val="BFBFBF"/>
          </a:solidFill>
          <a:ln cap="flat" cmpd="sng" w="9525">
            <a:solidFill>
              <a:schemeClr val="lt1"/>
            </a:solidFill>
            <a:prstDash val="solid"/>
            <a:round/>
            <a:headEnd len="sm" w="sm" type="none"/>
            <a:tailEnd len="sm" w="sm" type="none"/>
          </a:ln>
        </p:spPr>
      </p:sp>
      <p:sp>
        <p:nvSpPr>
          <p:cNvPr id="49" name="Google Shape;49;p9"/>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Photo">
  <p:cSld name="Full Width Photo">
    <p:spTree>
      <p:nvGrpSpPr>
        <p:cNvPr id="50" name="Shape 50"/>
        <p:cNvGrpSpPr/>
        <p:nvPr/>
      </p:nvGrpSpPr>
      <p:grpSpPr>
        <a:xfrm>
          <a:off x="0" y="0"/>
          <a:ext cx="0" cy="0"/>
          <a:chOff x="0" y="0"/>
          <a:chExt cx="0" cy="0"/>
        </a:xfrm>
      </p:grpSpPr>
      <p:sp>
        <p:nvSpPr>
          <p:cNvPr id="51" name="Google Shape;51;p10"/>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 name="Google Shape;52;p10"/>
          <p:cNvSpPr/>
          <p:nvPr>
            <p:ph idx="2" type="pic"/>
          </p:nvPr>
        </p:nvSpPr>
        <p:spPr>
          <a:xfrm>
            <a:off x="0" y="695325"/>
            <a:ext cx="9144000" cy="4448100"/>
          </a:xfrm>
          <a:prstGeom prst="rect">
            <a:avLst/>
          </a:prstGeom>
          <a:solidFill>
            <a:srgbClr val="BFBFBF"/>
          </a:solidFill>
          <a:ln>
            <a:noFill/>
          </a:ln>
        </p:spPr>
      </p:sp>
      <p:sp>
        <p:nvSpPr>
          <p:cNvPr id="53" name="Google Shape;53;p10"/>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2.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11.jpg"/><Relationship Id="rId2" Type="http://schemas.openxmlformats.org/officeDocument/2006/relationships/image" Target="../media/image24.png"/><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dk2"/>
              </a:buClr>
              <a:buSzPts val="2700"/>
              <a:buFont typeface="Georgia"/>
              <a:buNone/>
              <a:defRPr b="0" i="0" sz="2700" u="none" cap="none" strike="noStrike">
                <a:solidFill>
                  <a:schemeClr val="dk2"/>
                </a:solidFill>
                <a:latin typeface="Georgia"/>
                <a:ea typeface="Georgia"/>
                <a:cs typeface="Georgia"/>
                <a:sym typeface="Georg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425196" y="1639062"/>
            <a:ext cx="7886700" cy="2976300"/>
          </a:xfrm>
          <a:prstGeom prst="rect">
            <a:avLst/>
          </a:prstGeom>
          <a:noFill/>
          <a:ln>
            <a:noFill/>
          </a:ln>
        </p:spPr>
        <p:txBody>
          <a:bodyPr anchorCtr="0" anchor="t" bIns="34275" lIns="68575" spcFirstLastPara="1" rIns="68575" wrap="square" tIns="34275">
            <a:noAutofit/>
          </a:bodyPr>
          <a:lstStyle>
            <a:lvl1pPr indent="-330200" lvl="0" marL="457200" marR="0" rtl="0" algn="l">
              <a:lnSpc>
                <a:spcPct val="130000"/>
              </a:lnSpc>
              <a:spcBef>
                <a:spcPts val="500"/>
              </a:spcBef>
              <a:spcAft>
                <a:spcPts val="0"/>
              </a:spcAft>
              <a:buClr>
                <a:schemeClr val="dk2"/>
              </a:buClr>
              <a:buSzPts val="1600"/>
              <a:buFont typeface="Arial"/>
              <a:buChar char="•"/>
              <a:defRPr b="0" i="0" sz="1400" u="none" cap="none" strike="noStrike">
                <a:solidFill>
                  <a:schemeClr val="dk1"/>
                </a:solidFill>
                <a:latin typeface="Arial"/>
                <a:ea typeface="Arial"/>
                <a:cs typeface="Arial"/>
                <a:sym typeface="Arial"/>
              </a:defRPr>
            </a:lvl1pPr>
            <a:lvl2pPr indent="-330200" lvl="1" marL="9144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2pPr>
            <a:lvl3pPr indent="-330200" lvl="2" marL="13716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3pPr>
            <a:lvl4pPr indent="-330200" lvl="3" marL="18288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4pPr>
            <a:lvl5pPr indent="-330200" lvl="4" marL="22860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descr="University at Buffalo, The State University of New York logo" id="8" name="Google Shape;8;p1"/>
          <p:cNvPicPr preferRelativeResize="0"/>
          <p:nvPr/>
        </p:nvPicPr>
        <p:blipFill rotWithShape="1">
          <a:blip r:embed="rId2">
            <a:alphaModFix/>
          </a:blip>
          <a:srcRect b="0" l="0" r="0" t="0"/>
          <a:stretch/>
        </p:blipFill>
        <p:spPr>
          <a:xfrm>
            <a:off x="266700" y="240859"/>
            <a:ext cx="3600453" cy="267022"/>
          </a:xfrm>
          <a:prstGeom prst="rect">
            <a:avLst/>
          </a:prstGeom>
          <a:noFill/>
          <a:ln>
            <a:noFill/>
          </a:ln>
        </p:spPr>
      </p:pic>
      <p:sp>
        <p:nvSpPr>
          <p:cNvPr id="9" name="Google Shape;9;p1"/>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1" i="0" sz="12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6"/>
          <p:cNvSpPr/>
          <p:nvPr/>
        </p:nvSpPr>
        <p:spPr>
          <a:xfrm>
            <a:off x="201479" y="0"/>
            <a:ext cx="8772000" cy="5143500"/>
          </a:xfrm>
          <a:prstGeom prst="rect">
            <a:avLst/>
          </a:prstGeom>
          <a:solidFill>
            <a:schemeClr val="lt1"/>
          </a:solidFill>
          <a:ln>
            <a:noFill/>
          </a:ln>
        </p:spPr>
        <p:txBody>
          <a:bodyPr anchorCtr="0" anchor="ctr" bIns="34275" lIns="68575" spcFirstLastPara="1" rIns="68575" wrap="square" tIns="34275">
            <a:noAutofit/>
          </a:bodyPr>
          <a:lstStyle/>
          <a:p>
            <a:pPr indent="0" lvl="6" marL="2057400" marR="0" rtl="0" algn="ctr">
              <a:spcBef>
                <a:spcPts val="0"/>
              </a:spcBef>
              <a:spcAft>
                <a:spcPts val="0"/>
              </a:spcAft>
              <a:buNone/>
            </a:pPr>
            <a:r>
              <a:rPr b="0" i="0" lang="en" sz="1800" u="none" cap="none" strike="noStrike">
                <a:solidFill>
                  <a:schemeClr val="lt1"/>
                </a:solidFill>
                <a:latin typeface="Arial"/>
                <a:ea typeface="Arial"/>
                <a:cs typeface="Arial"/>
                <a:sym typeface="Arial"/>
              </a:rPr>
              <a:t>‘-</a:t>
            </a:r>
            <a:endParaRPr b="0" i="0" sz="1800" u="none" cap="none" strike="noStrike">
              <a:solidFill>
                <a:schemeClr val="lt1"/>
              </a:solidFill>
              <a:latin typeface="Arial"/>
              <a:ea typeface="Arial"/>
              <a:cs typeface="Arial"/>
              <a:sym typeface="Arial"/>
            </a:endParaRPr>
          </a:p>
        </p:txBody>
      </p:sp>
      <p:sp>
        <p:nvSpPr>
          <p:cNvPr id="74" name="Google Shape;74;p16"/>
          <p:cNvSpPr txBox="1"/>
          <p:nvPr/>
        </p:nvSpPr>
        <p:spPr>
          <a:xfrm>
            <a:off x="1534334" y="767947"/>
            <a:ext cx="6418500" cy="1052100"/>
          </a:xfrm>
          <a:prstGeom prst="rect">
            <a:avLst/>
          </a:prstGeom>
          <a:noFill/>
          <a:ln>
            <a:noFill/>
          </a:ln>
        </p:spPr>
        <p:txBody>
          <a:bodyPr anchorCtr="0" anchor="t" bIns="34275" lIns="68575" spcFirstLastPara="1" rIns="68575" wrap="square" tIns="34275">
            <a:normAutofit/>
          </a:bodyPr>
          <a:lstStyle/>
          <a:p>
            <a:pPr indent="0" lvl="0" marL="0" marR="0" rtl="0" algn="l">
              <a:lnSpc>
                <a:spcPct val="80000"/>
              </a:lnSpc>
              <a:spcBef>
                <a:spcPts val="0"/>
              </a:spcBef>
              <a:spcAft>
                <a:spcPts val="0"/>
              </a:spcAft>
              <a:buClr>
                <a:schemeClr val="dk1"/>
              </a:buClr>
              <a:buSzPts val="3600"/>
              <a:buFont typeface="Arial"/>
              <a:buNone/>
            </a:pPr>
            <a:r>
              <a:t/>
            </a:r>
            <a:endParaRPr b="1" i="0" sz="3600" u="none" cap="none" strike="noStrike">
              <a:solidFill>
                <a:schemeClr val="dk1"/>
              </a:solidFill>
              <a:latin typeface="Georgia"/>
              <a:ea typeface="Georgia"/>
              <a:cs typeface="Georgia"/>
              <a:sym typeface="Georgia"/>
            </a:endParaRPr>
          </a:p>
        </p:txBody>
      </p:sp>
      <p:sp>
        <p:nvSpPr>
          <p:cNvPr id="75" name="Google Shape;75;p16"/>
          <p:cNvSpPr txBox="1"/>
          <p:nvPr/>
        </p:nvSpPr>
        <p:spPr>
          <a:xfrm>
            <a:off x="1534334" y="1916916"/>
            <a:ext cx="6418500" cy="2308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828383"/>
              </a:buClr>
              <a:buSzPts val="1200"/>
              <a:buFont typeface="Arial"/>
              <a:buNone/>
            </a:pPr>
            <a:r>
              <a:t/>
            </a:r>
            <a:endParaRPr b="0" i="0" sz="1200" u="none" cap="none" strike="noStrike">
              <a:solidFill>
                <a:srgbClr val="828383"/>
              </a:solidFill>
              <a:latin typeface="Arial"/>
              <a:ea typeface="Arial"/>
              <a:cs typeface="Arial"/>
              <a:sym typeface="Arial"/>
            </a:endParaRPr>
          </a:p>
        </p:txBody>
      </p:sp>
      <p:pic>
        <p:nvPicPr>
          <p:cNvPr id="76" name="Google Shape;76;p16"/>
          <p:cNvPicPr preferRelativeResize="0"/>
          <p:nvPr/>
        </p:nvPicPr>
        <p:blipFill rotWithShape="1">
          <a:blip r:embed="rId1">
            <a:alphaModFix/>
          </a:blip>
          <a:srcRect b="0" l="0" r="0" t="0"/>
          <a:stretch/>
        </p:blipFill>
        <p:spPr>
          <a:xfrm>
            <a:off x="-1" y="0"/>
            <a:ext cx="9141711" cy="5143501"/>
          </a:xfrm>
          <a:prstGeom prst="rect">
            <a:avLst/>
          </a:prstGeom>
          <a:noFill/>
          <a:ln>
            <a:noFill/>
          </a:ln>
        </p:spPr>
      </p:pic>
      <p:sp>
        <p:nvSpPr>
          <p:cNvPr id="77" name="Google Shape;77;p16"/>
          <p:cNvSpPr txBox="1"/>
          <p:nvPr>
            <p:ph idx="1" type="body"/>
          </p:nvPr>
        </p:nvSpPr>
        <p:spPr>
          <a:xfrm>
            <a:off x="425196" y="1740083"/>
            <a:ext cx="7886700" cy="28599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0000"/>
              </a:lnSpc>
              <a:spcBef>
                <a:spcPts val="800"/>
              </a:spcBef>
              <a:spcAft>
                <a:spcPts val="0"/>
              </a:spcAft>
              <a:buClr>
                <a:srgbClr val="005BBB"/>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90000"/>
              </a:lnSpc>
              <a:spcBef>
                <a:spcPts val="400"/>
              </a:spcBef>
              <a:spcAft>
                <a:spcPts val="0"/>
              </a:spcAft>
              <a:buClr>
                <a:srgbClr val="005BBB"/>
              </a:buClr>
              <a:buSzPts val="1500"/>
              <a:buFont typeface="Arial"/>
              <a:buChar char="•"/>
              <a:defRPr b="0" i="0" sz="1500" u="none" cap="none" strike="noStrike">
                <a:solidFill>
                  <a:schemeClr val="dk1"/>
                </a:solidFill>
                <a:latin typeface="Arial"/>
                <a:ea typeface="Arial"/>
                <a:cs typeface="Arial"/>
                <a:sym typeface="Arial"/>
              </a:defRPr>
            </a:lvl2pPr>
            <a:lvl3pPr indent="-317500" lvl="2" marL="1371600" marR="0" rtl="0" algn="l">
              <a:lnSpc>
                <a:spcPct val="90000"/>
              </a:lnSpc>
              <a:spcBef>
                <a:spcPts val="400"/>
              </a:spcBef>
              <a:spcAft>
                <a:spcPts val="0"/>
              </a:spcAft>
              <a:buClr>
                <a:srgbClr val="005BBB"/>
              </a:buClr>
              <a:buSzPts val="1400"/>
              <a:buFont typeface="Merriweather San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005BBB"/>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005BBB"/>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8" name="Google Shape;78;p16"/>
          <p:cNvSpPr txBox="1"/>
          <p:nvPr>
            <p:ph type="title"/>
          </p:nvPr>
        </p:nvSpPr>
        <p:spPr>
          <a:xfrm>
            <a:off x="425196" y="987552"/>
            <a:ext cx="7886700" cy="651300"/>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chemeClr val="dk2"/>
              </a:buClr>
              <a:buSzPts val="2700"/>
              <a:buFont typeface="Georgia"/>
              <a:buNone/>
              <a:defRPr b="0" i="0" sz="2700" u="none" cap="none" strike="noStrike">
                <a:solidFill>
                  <a:schemeClr val="dk2"/>
                </a:solidFill>
                <a:latin typeface="Georgia"/>
                <a:ea typeface="Georgia"/>
                <a:cs typeface="Georgia"/>
                <a:sym typeface="Georgi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9" name="Google Shape;79;p16"/>
          <p:cNvSpPr txBox="1"/>
          <p:nvPr/>
        </p:nvSpPr>
        <p:spPr>
          <a:xfrm>
            <a:off x="8284464" y="4666414"/>
            <a:ext cx="543900" cy="401100"/>
          </a:xfrm>
          <a:prstGeom prst="rect">
            <a:avLst/>
          </a:prstGeom>
          <a:noFill/>
          <a:ln>
            <a:noFill/>
          </a:ln>
        </p:spPr>
        <p:txBody>
          <a:bodyPr anchorCtr="0" anchor="ctr" bIns="45725" lIns="91425" spcFirstLastPara="1" rIns="91425" wrap="square" tIns="45725">
            <a:noAutofit/>
          </a:bodyPr>
          <a:lstStyle/>
          <a:p>
            <a:pPr indent="0" lvl="0" marL="0" marR="0" rtl="0" algn="r">
              <a:spcBef>
                <a:spcPts val="0"/>
              </a:spcBef>
              <a:spcAft>
                <a:spcPts val="0"/>
              </a:spcAft>
              <a:buNone/>
            </a:pPr>
            <a:fld id="{00000000-1234-1234-1234-123412341234}" type="slidenum">
              <a:rPr b="1" i="0" lang="en" sz="1200" u="none" cap="none" strike="noStrike">
                <a:solidFill>
                  <a:schemeClr val="dk1"/>
                </a:solidFill>
                <a:latin typeface="Arial"/>
                <a:ea typeface="Arial"/>
                <a:cs typeface="Arial"/>
                <a:sym typeface="Arial"/>
              </a:rPr>
              <a:t>‹#›</a:t>
            </a:fld>
            <a:endParaRPr b="1" i="0" sz="1200" u="none" cap="none" strike="noStrike">
              <a:solidFill>
                <a:schemeClr val="dk1"/>
              </a:solidFill>
              <a:latin typeface="Arial"/>
              <a:ea typeface="Arial"/>
              <a:cs typeface="Arial"/>
              <a:sym typeface="Arial"/>
            </a:endParaRPr>
          </a:p>
        </p:txBody>
      </p:sp>
      <p:pic>
        <p:nvPicPr>
          <p:cNvPr id="80" name="Google Shape;80;p16"/>
          <p:cNvPicPr preferRelativeResize="0"/>
          <p:nvPr/>
        </p:nvPicPr>
        <p:blipFill rotWithShape="1">
          <a:blip r:embed="rId2">
            <a:alphaModFix/>
          </a:blip>
          <a:srcRect b="0" l="0" r="0" t="0"/>
          <a:stretch/>
        </p:blipFill>
        <p:spPr>
          <a:xfrm>
            <a:off x="200510" y="1344"/>
            <a:ext cx="4929273" cy="7041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60">
          <p15:clr>
            <a:srgbClr val="F26B43"/>
          </p15:clr>
        </p15:guide>
        <p15:guide id="2" pos="312">
          <p15:clr>
            <a:srgbClr val="F26B43"/>
          </p15:clr>
        </p15:guide>
        <p15:guide id="3" orient="horz" pos="3012">
          <p15:clr>
            <a:srgbClr val="F26B43"/>
          </p15:clr>
        </p15:guide>
        <p15:guide id="4" pos="5544">
          <p15:clr>
            <a:srgbClr val="F26B43"/>
          </p15:clr>
        </p15:guide>
        <p15:guide id="5" pos="216">
          <p15:clr>
            <a:srgbClr val="F26B43"/>
          </p15:clr>
        </p15:guide>
        <p15:guide id="6" pos="3348">
          <p15:clr>
            <a:srgbClr val="F26B43"/>
          </p15:clr>
        </p15:guide>
        <p15:guide id="7" pos="3528">
          <p15:clr>
            <a:srgbClr val="F26B43"/>
          </p15:clr>
        </p15:guide>
        <p15:guide id="8" pos="3384">
          <p15:clr>
            <a:srgbClr val="F26B43"/>
          </p15:clr>
        </p15:guide>
        <p15:guide id="9" orient="horz" pos="1386">
          <p15:clr>
            <a:srgbClr val="F26B43"/>
          </p15:clr>
        </p15:guide>
        <p15:guide id="10" orient="horz" pos="1422">
          <p15:clr>
            <a:srgbClr val="F26B43"/>
          </p15:clr>
        </p15:guide>
        <p15:guide id="11" orient="horz" pos="2160">
          <p15:clr>
            <a:srgbClr val="F26B43"/>
          </p15:clr>
        </p15:guide>
        <p15:guide id="12" orient="horz" pos="21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e2e.ti.com/support/data-converters-group/data-converters/f/data-converters-forum/674531/ads1194-precision-data-converters-forum"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github.com/OpenBCI" TargetMode="External"/><Relationship Id="rId4" Type="http://schemas.openxmlformats.org/officeDocument/2006/relationships/hyperlink" Target="https://github.com/OpenBCI/OpenBCI_Cyton_Library" TargetMode="External"/><Relationship Id="rId5" Type="http://schemas.openxmlformats.org/officeDocument/2006/relationships/hyperlink" Target="https://github.com/openbci-archive" TargetMode="External"/><Relationship Id="rId6" Type="http://schemas.openxmlformats.org/officeDocument/2006/relationships/hyperlink" Target="https://github.com/openbci-archive/UDB32-MX2-DIP" TargetMode="External"/><Relationship Id="rId7"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6.jpg"/><Relationship Id="rId4" Type="http://schemas.openxmlformats.org/officeDocument/2006/relationships/image" Target="../media/image47.jpg"/><Relationship Id="rId5" Type="http://schemas.openxmlformats.org/officeDocument/2006/relationships/image" Target="../media/image32.png"/><Relationship Id="rId6"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docs.openbci.com/" TargetMode="External"/><Relationship Id="rId4" Type="http://schemas.openxmlformats.org/officeDocument/2006/relationships/hyperlink" Target="http://www.mariusthart.net/downloads/eeg_electrodes_10-20.svg" TargetMode="External"/><Relationship Id="rId5" Type="http://schemas.openxmlformats.org/officeDocument/2006/relationships/hyperlink" Target="https://www.ti.com/lit/ds/symlink/ads1194.pdf?ts=1680647117707&amp;ref_url=https%253A%252F%252Fwww.ti.com%252Fproduct%252FADS1194" TargetMode="External"/><Relationship Id="rId6" Type="http://schemas.openxmlformats.org/officeDocument/2006/relationships/hyperlink" Target="https://ww1.microchip.com/downloads/aemDocuments/documents/OTH/ProductDocuments/DataSheets/bluetooth_cr_UG-v1.0r.pdf" TargetMode="External"/><Relationship Id="rId7" Type="http://schemas.openxmlformats.org/officeDocument/2006/relationships/hyperlink" Target="https://docs.google.com/presentation/d/1sWtzKmxZsceM-xxkUowb6JJ5NUvHagz1QXdqrR2c-OM/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hyperlink" Target="https://www.digikey.com/" TargetMode="External"/><Relationship Id="rId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idx="1" type="body"/>
          </p:nvPr>
        </p:nvSpPr>
        <p:spPr>
          <a:xfrm>
            <a:off x="493776" y="2976372"/>
            <a:ext cx="4978800" cy="1237800"/>
          </a:xfrm>
          <a:prstGeom prst="rect">
            <a:avLst/>
          </a:prstGeom>
        </p:spPr>
        <p:txBody>
          <a:bodyPr anchorCtr="0" anchor="t" bIns="34275" lIns="0" spcFirstLastPara="1" rIns="68575" wrap="square" tIns="34275">
            <a:noAutofit/>
          </a:bodyPr>
          <a:lstStyle/>
          <a:p>
            <a:pPr indent="0" lvl="0" marL="0" rtl="0" algn="ctr">
              <a:lnSpc>
                <a:spcPct val="100000"/>
              </a:lnSpc>
              <a:spcBef>
                <a:spcPts val="500"/>
              </a:spcBef>
              <a:spcAft>
                <a:spcPts val="0"/>
              </a:spcAft>
              <a:buNone/>
            </a:pPr>
            <a:r>
              <a:rPr lang="en" sz="1800"/>
              <a:t>Andrew Schaefer, Tianzhe Hu, Zihan Lin</a:t>
            </a:r>
            <a:endParaRPr sz="1800"/>
          </a:p>
          <a:p>
            <a:pPr indent="0" lvl="0" marL="0" rtl="0" algn="ctr">
              <a:spcBef>
                <a:spcPts val="500"/>
              </a:spcBef>
              <a:spcAft>
                <a:spcPts val="0"/>
              </a:spcAft>
              <a:buNone/>
            </a:pPr>
            <a:r>
              <a:rPr lang="en"/>
              <a:t>Client: Dr. Wenyao Xu</a:t>
            </a:r>
            <a:endParaRPr/>
          </a:p>
        </p:txBody>
      </p:sp>
      <p:sp>
        <p:nvSpPr>
          <p:cNvPr id="128" name="Google Shape;128;p28"/>
          <p:cNvSpPr txBox="1"/>
          <p:nvPr>
            <p:ph type="ctrTitle"/>
          </p:nvPr>
        </p:nvSpPr>
        <p:spPr>
          <a:xfrm>
            <a:off x="493776" y="1117854"/>
            <a:ext cx="4978800" cy="1789800"/>
          </a:xfrm>
          <a:prstGeom prst="rect">
            <a:avLst/>
          </a:prstGeom>
        </p:spPr>
        <p:txBody>
          <a:bodyPr anchorCtr="0" anchor="b" bIns="34275" lIns="0" spcFirstLastPara="1" rIns="68575" wrap="square" tIns="34275">
            <a:noAutofit/>
          </a:bodyPr>
          <a:lstStyle/>
          <a:p>
            <a:pPr indent="0" lvl="0" marL="0" rtl="0" algn="ctr">
              <a:lnSpc>
                <a:spcPct val="90000"/>
              </a:lnSpc>
              <a:spcBef>
                <a:spcPts val="0"/>
              </a:spcBef>
              <a:spcAft>
                <a:spcPts val="0"/>
              </a:spcAft>
              <a:buNone/>
            </a:pPr>
            <a:r>
              <a:rPr b="0" lang="en" sz="5200">
                <a:latin typeface="Georgia"/>
                <a:ea typeface="Georgia"/>
                <a:cs typeface="Georgia"/>
                <a:sym typeface="Georgia"/>
              </a:rPr>
              <a:t>BCI Board Implementation</a:t>
            </a:r>
            <a:endParaRPr b="0" sz="520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Board Components</a:t>
            </a:r>
            <a:endParaRPr/>
          </a:p>
        </p:txBody>
      </p:sp>
      <p:sp>
        <p:nvSpPr>
          <p:cNvPr id="220" name="Google Shape;220;p37"/>
          <p:cNvSpPr txBox="1"/>
          <p:nvPr>
            <p:ph idx="1" type="body"/>
          </p:nvPr>
        </p:nvSpPr>
        <p:spPr>
          <a:xfrm>
            <a:off x="504575" y="1414475"/>
            <a:ext cx="8139300" cy="3416400"/>
          </a:xfrm>
          <a:prstGeom prst="rect">
            <a:avLst/>
          </a:prstGeom>
        </p:spPr>
        <p:txBody>
          <a:bodyPr anchorCtr="0" anchor="t" bIns="34275" lIns="68575" spcFirstLastPara="1" rIns="68575" wrap="square" tIns="34275">
            <a:noAutofit/>
          </a:bodyPr>
          <a:lstStyle/>
          <a:p>
            <a:pPr indent="0" lvl="0" marL="0" rtl="0" algn="l">
              <a:lnSpc>
                <a:spcPct val="115000"/>
              </a:lnSpc>
              <a:spcBef>
                <a:spcPts val="500"/>
              </a:spcBef>
              <a:spcAft>
                <a:spcPts val="0"/>
              </a:spcAft>
              <a:buNone/>
            </a:pPr>
            <a:r>
              <a:rPr lang="en">
                <a:solidFill>
                  <a:srgbClr val="000000"/>
                </a:solidFill>
              </a:rPr>
              <a:t>For our device, the device uses a microprocessor ATMEGA328P to control ADS1194 and PmodBT2</a:t>
            </a:r>
            <a:endParaRPr>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a:solidFill>
                  <a:srgbClr val="000000"/>
                </a:solidFill>
              </a:rPr>
              <a:t>ATMEGA328P (Microprocessor)</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Drive ADS119</a:t>
            </a:r>
            <a:r>
              <a:rPr lang="en">
                <a:solidFill>
                  <a:srgbClr val="000000"/>
                </a:solidFill>
              </a:rPr>
              <a:t>4</a:t>
            </a:r>
            <a:endParaRPr>
              <a:solidFill>
                <a:srgbClr val="000000"/>
              </a:solidFill>
            </a:endParaRPr>
          </a:p>
          <a:p>
            <a:pPr indent="-317500" lvl="1" marL="914400" rtl="0" algn="l">
              <a:lnSpc>
                <a:spcPct val="115000"/>
              </a:lnSpc>
              <a:spcBef>
                <a:spcPts val="0"/>
              </a:spcBef>
              <a:spcAft>
                <a:spcPts val="0"/>
              </a:spcAft>
              <a:buClr>
                <a:srgbClr val="000000"/>
              </a:buClr>
              <a:buSzPts val="1400"/>
              <a:buChar char="-"/>
            </a:pPr>
            <a:r>
              <a:rPr lang="en">
                <a:solidFill>
                  <a:srgbClr val="000000"/>
                </a:solidFill>
              </a:rPr>
              <a:t>Handle Digital Data</a:t>
            </a:r>
            <a:endParaRPr>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a:solidFill>
                  <a:srgbClr val="000000"/>
                </a:solidFill>
              </a:rPr>
              <a:t>ADS1194 (Analog Digital Converter)</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Capture Analog Wave from Electrode </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Convert to Digital Data to microprocessor</a:t>
            </a:r>
            <a:endParaRPr>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a:solidFill>
                  <a:srgbClr val="000000"/>
                </a:solidFill>
              </a:rPr>
              <a:t>PmodBT2 (BlueTooth)</a:t>
            </a:r>
            <a:endParaRPr>
              <a:solidFill>
                <a:srgbClr val="000000"/>
              </a:solidFill>
            </a:endParaRPr>
          </a:p>
          <a:p>
            <a:pPr indent="-330200" lvl="1" marL="914400" rtl="0" algn="l">
              <a:lnSpc>
                <a:spcPct val="115000"/>
              </a:lnSpc>
              <a:spcBef>
                <a:spcPts val="0"/>
              </a:spcBef>
              <a:spcAft>
                <a:spcPts val="1000"/>
              </a:spcAft>
              <a:buClr>
                <a:srgbClr val="000000"/>
              </a:buClr>
              <a:buSzPts val="1600"/>
              <a:buChar char="-"/>
            </a:pPr>
            <a:r>
              <a:rPr lang="en">
                <a:solidFill>
                  <a:srgbClr val="000000"/>
                </a:solidFill>
              </a:rPr>
              <a:t>Transfer Digital Data to Computer</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Board Components Connection</a:t>
            </a:r>
            <a:endParaRPr/>
          </a:p>
        </p:txBody>
      </p:sp>
      <p:sp>
        <p:nvSpPr>
          <p:cNvPr id="226" name="Google Shape;226;p38"/>
          <p:cNvSpPr txBox="1"/>
          <p:nvPr>
            <p:ph idx="1" type="body"/>
          </p:nvPr>
        </p:nvSpPr>
        <p:spPr>
          <a:xfrm>
            <a:off x="519050" y="1414475"/>
            <a:ext cx="8124900" cy="5658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1000"/>
              </a:spcAft>
              <a:buNone/>
            </a:pPr>
            <a:r>
              <a:rPr lang="en">
                <a:solidFill>
                  <a:srgbClr val="000000"/>
                </a:solidFill>
              </a:rPr>
              <a:t>This is a </a:t>
            </a:r>
            <a:r>
              <a:rPr lang="en">
                <a:solidFill>
                  <a:srgbClr val="000000"/>
                </a:solidFill>
              </a:rPr>
              <a:t>general look up of how these components been connected and transfer the data to PC.</a:t>
            </a:r>
            <a:endParaRPr>
              <a:solidFill>
                <a:srgbClr val="000000"/>
              </a:solidFill>
            </a:endParaRPr>
          </a:p>
        </p:txBody>
      </p:sp>
      <p:pic>
        <p:nvPicPr>
          <p:cNvPr id="227" name="Google Shape;227;p38"/>
          <p:cNvPicPr preferRelativeResize="0"/>
          <p:nvPr/>
        </p:nvPicPr>
        <p:blipFill>
          <a:blip r:embed="rId3">
            <a:alphaModFix/>
          </a:blip>
          <a:stretch>
            <a:fillRect/>
          </a:stretch>
        </p:blipFill>
        <p:spPr>
          <a:xfrm>
            <a:off x="519088" y="1855650"/>
            <a:ext cx="8124825" cy="300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Components Implementation</a:t>
            </a:r>
            <a:endParaRPr/>
          </a:p>
        </p:txBody>
      </p:sp>
      <p:sp>
        <p:nvSpPr>
          <p:cNvPr id="233" name="Google Shape;233;p39"/>
          <p:cNvSpPr txBox="1"/>
          <p:nvPr>
            <p:ph idx="1" type="body"/>
          </p:nvPr>
        </p:nvSpPr>
        <p:spPr>
          <a:xfrm>
            <a:off x="504575" y="1414475"/>
            <a:ext cx="5802300" cy="34164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 sz="1800">
                <a:solidFill>
                  <a:schemeClr val="dk2"/>
                </a:solidFill>
                <a:latin typeface="Georgia"/>
                <a:ea typeface="Georgia"/>
                <a:cs typeface="Georgia"/>
                <a:sym typeface="Georgia"/>
              </a:rPr>
              <a:t>PmodBT2</a:t>
            </a:r>
            <a:endParaRPr sz="5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a:solidFill>
                  <a:srgbClr val="000000"/>
                </a:solidFill>
              </a:rPr>
              <a:t>Pinout Description</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RXD</a:t>
            </a:r>
            <a:r>
              <a:rPr lang="en">
                <a:solidFill>
                  <a:srgbClr val="000000"/>
                </a:solidFill>
              </a:rPr>
              <a:t>: Receive Digital Data from ATMEGA328P TX pin</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VCC</a:t>
            </a:r>
            <a:r>
              <a:rPr lang="en">
                <a:solidFill>
                  <a:srgbClr val="000000"/>
                </a:solidFill>
              </a:rPr>
              <a:t>: 3.3V Power Supply followed User Manual</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GND</a:t>
            </a:r>
            <a:r>
              <a:rPr lang="en">
                <a:solidFill>
                  <a:srgbClr val="000000"/>
                </a:solidFill>
              </a:rPr>
              <a:t>: Ground</a:t>
            </a:r>
            <a:endParaRPr>
              <a:solidFill>
                <a:srgbClr val="000000"/>
              </a:solidFill>
            </a:endParaRPr>
          </a:p>
          <a:p>
            <a:pPr indent="-317500" lvl="1" marL="914400" rtl="0" algn="l">
              <a:lnSpc>
                <a:spcPct val="115000"/>
              </a:lnSpc>
              <a:spcBef>
                <a:spcPts val="0"/>
              </a:spcBef>
              <a:spcAft>
                <a:spcPts val="0"/>
              </a:spcAft>
              <a:buClr>
                <a:srgbClr val="000000"/>
              </a:buClr>
              <a:buSzPts val="1400"/>
              <a:buChar char="-"/>
            </a:pPr>
            <a:r>
              <a:rPr lang="en">
                <a:solidFill>
                  <a:srgbClr val="000000"/>
                </a:solidFill>
                <a:latin typeface="Courier New"/>
                <a:ea typeface="Courier New"/>
                <a:cs typeface="Courier New"/>
                <a:sym typeface="Courier New"/>
              </a:rPr>
              <a:t>TXD</a:t>
            </a:r>
            <a:r>
              <a:rPr lang="en">
                <a:solidFill>
                  <a:srgbClr val="000000"/>
                </a:solidFill>
              </a:rPr>
              <a:t>: Transmit Data (Connected with </a:t>
            </a:r>
            <a:r>
              <a:rPr lang="en">
                <a:solidFill>
                  <a:srgbClr val="000000"/>
                </a:solidFill>
              </a:rPr>
              <a:t>ATMEGA328P RX pin)</a:t>
            </a:r>
            <a:endParaRPr>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a:solidFill>
                  <a:srgbClr val="000000"/>
                </a:solidFill>
              </a:rPr>
              <a:t>Implementation Step</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Setup UART Baud Rate to 115200</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Call Serial.print / Serial.write to send </a:t>
            </a:r>
            <a:r>
              <a:rPr lang="en">
                <a:solidFill>
                  <a:srgbClr val="000000"/>
                </a:solidFill>
              </a:rPr>
              <a:t>Digital Data</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Display on COM Terminal Automatically Once received</a:t>
            </a:r>
            <a:endParaRPr>
              <a:solidFill>
                <a:srgbClr val="000000"/>
              </a:solidFill>
            </a:endParaRPr>
          </a:p>
        </p:txBody>
      </p:sp>
      <p:sp>
        <p:nvSpPr>
          <p:cNvPr id="234" name="Google Shape;234;p39"/>
          <p:cNvSpPr txBox="1"/>
          <p:nvPr/>
        </p:nvSpPr>
        <p:spPr>
          <a:xfrm>
            <a:off x="5836613" y="968825"/>
            <a:ext cx="319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 Green </a:t>
            </a:r>
            <a:r>
              <a:rPr lang="en" sz="1200"/>
              <a:t>block represents Microprocessor, and Yellow represents Bluetooth model</a:t>
            </a:r>
            <a:endParaRPr sz="1200"/>
          </a:p>
        </p:txBody>
      </p:sp>
      <p:pic>
        <p:nvPicPr>
          <p:cNvPr id="235" name="Google Shape;235;p39"/>
          <p:cNvPicPr preferRelativeResize="0"/>
          <p:nvPr/>
        </p:nvPicPr>
        <p:blipFill>
          <a:blip r:embed="rId3">
            <a:alphaModFix/>
          </a:blip>
          <a:stretch>
            <a:fillRect/>
          </a:stretch>
        </p:blipFill>
        <p:spPr>
          <a:xfrm>
            <a:off x="6547201" y="1547300"/>
            <a:ext cx="1770525" cy="29522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Components Implementation</a:t>
            </a:r>
            <a:endParaRPr/>
          </a:p>
        </p:txBody>
      </p:sp>
      <p:sp>
        <p:nvSpPr>
          <p:cNvPr id="241" name="Google Shape;241;p40"/>
          <p:cNvSpPr txBox="1"/>
          <p:nvPr>
            <p:ph idx="1" type="body"/>
          </p:nvPr>
        </p:nvSpPr>
        <p:spPr>
          <a:xfrm>
            <a:off x="504575" y="1414475"/>
            <a:ext cx="8139300" cy="34164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 sz="1800">
                <a:solidFill>
                  <a:schemeClr val="dk2"/>
                </a:solidFill>
                <a:latin typeface="Georgia"/>
                <a:ea typeface="Georgia"/>
                <a:cs typeface="Georgia"/>
                <a:sym typeface="Georgia"/>
              </a:rPr>
              <a:t>ATMEGA328P</a:t>
            </a:r>
            <a:endParaRPr sz="5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a:solidFill>
                  <a:srgbClr val="000000"/>
                </a:solidFill>
              </a:rPr>
              <a:t>Pinout Description</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SPI Pins: Connect and Communicate with ADS1194</a:t>
            </a:r>
            <a:endParaRPr>
              <a:solidFill>
                <a:srgbClr val="000000"/>
              </a:solidFill>
            </a:endParaRPr>
          </a:p>
          <a:p>
            <a:pPr indent="-330200" lvl="2" marL="13716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CS</a:t>
            </a:r>
            <a:r>
              <a:rPr lang="en">
                <a:solidFill>
                  <a:srgbClr val="000000"/>
                </a:solidFill>
              </a:rPr>
              <a:t>: Enable / Disable SPI communication</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RESET</a:t>
            </a:r>
            <a:r>
              <a:rPr lang="en">
                <a:solidFill>
                  <a:srgbClr val="000000"/>
                </a:solidFill>
              </a:rPr>
              <a:t>: Reset to Default Setting</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PDWN</a:t>
            </a:r>
            <a:r>
              <a:rPr lang="en">
                <a:solidFill>
                  <a:srgbClr val="000000"/>
                </a:solidFill>
              </a:rPr>
              <a:t>: Weekup internal oscillator to generate a 2.048MHz internal clock</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DRDY</a:t>
            </a:r>
            <a:r>
              <a:rPr lang="en">
                <a:solidFill>
                  <a:srgbClr val="000000"/>
                </a:solidFill>
              </a:rPr>
              <a:t>: Status signal to indicate when data are ready</a:t>
            </a:r>
            <a:endParaRPr>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a:solidFill>
                  <a:srgbClr val="000000"/>
                </a:solidFill>
              </a:rPr>
              <a:t>Implementation Step</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Send WREG commands to setup the ADS1194 registers after RESET</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Send RDATAC command to enable Read Data Continuous mode after START</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Read data continuously from ADS1194 DOUT</a:t>
            </a:r>
            <a:endParaRPr>
              <a:solidFill>
                <a:srgbClr val="000000"/>
              </a:solidFill>
            </a:endParaRPr>
          </a:p>
        </p:txBody>
      </p:sp>
      <p:pic>
        <p:nvPicPr>
          <p:cNvPr id="242" name="Google Shape;242;p40"/>
          <p:cNvPicPr preferRelativeResize="0"/>
          <p:nvPr/>
        </p:nvPicPr>
        <p:blipFill>
          <a:blip r:embed="rId3">
            <a:alphaModFix/>
          </a:blip>
          <a:stretch>
            <a:fillRect/>
          </a:stretch>
        </p:blipFill>
        <p:spPr>
          <a:xfrm>
            <a:off x="2245525" y="1488300"/>
            <a:ext cx="6343650" cy="17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Components Implementation</a:t>
            </a:r>
            <a:endParaRPr/>
          </a:p>
        </p:txBody>
      </p:sp>
      <p:sp>
        <p:nvSpPr>
          <p:cNvPr id="248" name="Google Shape;248;p41"/>
          <p:cNvSpPr txBox="1"/>
          <p:nvPr/>
        </p:nvSpPr>
        <p:spPr>
          <a:xfrm>
            <a:off x="7225613" y="2775275"/>
            <a:ext cx="1840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Fig 3: ADS1194 Connection</a:t>
            </a:r>
            <a:endParaRPr sz="1000"/>
          </a:p>
        </p:txBody>
      </p:sp>
      <p:sp>
        <p:nvSpPr>
          <p:cNvPr id="249" name="Google Shape;249;p41"/>
          <p:cNvSpPr txBox="1"/>
          <p:nvPr>
            <p:ph idx="1" type="body"/>
          </p:nvPr>
        </p:nvSpPr>
        <p:spPr>
          <a:xfrm>
            <a:off x="504575" y="1414475"/>
            <a:ext cx="8139300" cy="35646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 sz="1800">
                <a:solidFill>
                  <a:schemeClr val="dk2"/>
                </a:solidFill>
                <a:latin typeface="Georgia"/>
                <a:ea typeface="Georgia"/>
                <a:cs typeface="Georgia"/>
                <a:sym typeface="Georgia"/>
              </a:rPr>
              <a:t>ADS1194</a:t>
            </a:r>
            <a:endParaRPr sz="5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a:solidFill>
                  <a:srgbClr val="000000"/>
                </a:solidFill>
              </a:rPr>
              <a:t>Pinout Description</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SPI Pins: Connect and Communicate with </a:t>
            </a:r>
            <a:r>
              <a:rPr lang="en">
                <a:solidFill>
                  <a:srgbClr val="000000"/>
                </a:solidFill>
              </a:rPr>
              <a:t>ATMEGA328P</a:t>
            </a:r>
            <a:endParaRPr>
              <a:solidFill>
                <a:srgbClr val="000000"/>
              </a:solidFill>
            </a:endParaRPr>
          </a:p>
          <a:p>
            <a:pPr indent="-330200" lvl="2" marL="13716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DIN</a:t>
            </a:r>
            <a:r>
              <a:rPr lang="en">
                <a:solidFill>
                  <a:srgbClr val="000000"/>
                </a:solidFill>
              </a:rPr>
              <a:t>: Receiving Data from ATMEGA328P</a:t>
            </a:r>
            <a:endParaRPr>
              <a:solidFill>
                <a:srgbClr val="000000"/>
              </a:solidFill>
            </a:endParaRPr>
          </a:p>
          <a:p>
            <a:pPr indent="-330200" lvl="2" marL="13716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DOUT</a:t>
            </a:r>
            <a:r>
              <a:rPr lang="en">
                <a:solidFill>
                  <a:srgbClr val="000000"/>
                </a:solidFill>
              </a:rPr>
              <a:t>: Sending Data to ATMEGA328P</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RESET</a:t>
            </a:r>
            <a:r>
              <a:rPr lang="en">
                <a:solidFill>
                  <a:srgbClr val="000000"/>
                </a:solidFill>
              </a:rPr>
              <a:t>: </a:t>
            </a:r>
            <a:r>
              <a:rPr lang="en">
                <a:solidFill>
                  <a:srgbClr val="000000"/>
                </a:solidFill>
              </a:rPr>
              <a:t>Reset to Default Setting</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PDWN</a:t>
            </a:r>
            <a:r>
              <a:rPr lang="en">
                <a:solidFill>
                  <a:srgbClr val="000000"/>
                </a:solidFill>
              </a:rPr>
              <a:t>: Weekup internal oscillator to generate a 2.048MHz internal clock</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DRDY</a:t>
            </a:r>
            <a:r>
              <a:rPr lang="en">
                <a:solidFill>
                  <a:srgbClr val="000000"/>
                </a:solidFill>
              </a:rPr>
              <a:t>: Status signal to indicate when data are ready</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START</a:t>
            </a:r>
            <a:r>
              <a:rPr lang="en">
                <a:solidFill>
                  <a:srgbClr val="000000"/>
                </a:solidFill>
              </a:rPr>
              <a:t>: Turn ON / OFF ADS1194</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DAISY_IN</a:t>
            </a:r>
            <a:r>
              <a:rPr lang="en">
                <a:solidFill>
                  <a:srgbClr val="000000"/>
                </a:solidFill>
              </a:rPr>
              <a:t>: Ground or Receive DOUT when using Daisy_Chain Configuration</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AVDD</a:t>
            </a:r>
            <a:r>
              <a:rPr lang="en">
                <a:solidFill>
                  <a:srgbClr val="000000"/>
                </a:solidFill>
              </a:rPr>
              <a:t>: Analog Power Supply</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latin typeface="Courier New"/>
                <a:ea typeface="Courier New"/>
                <a:cs typeface="Courier New"/>
                <a:sym typeface="Courier New"/>
              </a:rPr>
              <a:t>DVDD</a:t>
            </a:r>
            <a:r>
              <a:rPr lang="en">
                <a:solidFill>
                  <a:srgbClr val="000000"/>
                </a:solidFill>
              </a:rPr>
              <a:t>: Digital Power Supply</a:t>
            </a:r>
            <a:endParaRPr>
              <a:solidFill>
                <a:srgbClr val="000000"/>
              </a:solidFill>
            </a:endParaRPr>
          </a:p>
        </p:txBody>
      </p:sp>
      <p:sp>
        <p:nvSpPr>
          <p:cNvPr id="250" name="Google Shape;250;p41"/>
          <p:cNvSpPr txBox="1"/>
          <p:nvPr/>
        </p:nvSpPr>
        <p:spPr>
          <a:xfrm>
            <a:off x="6456950" y="4787325"/>
            <a:ext cx="2581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t>Image is drawn based on </a:t>
            </a:r>
            <a:r>
              <a:rPr lang="en" sz="800" u="sng">
                <a:solidFill>
                  <a:schemeClr val="hlink"/>
                </a:solidFill>
                <a:hlinkClick r:id="rId3"/>
              </a:rPr>
              <a:t>https://e2e.ti.com/support/</a:t>
            </a:r>
            <a:endParaRPr sz="800"/>
          </a:p>
        </p:txBody>
      </p:sp>
      <p:pic>
        <p:nvPicPr>
          <p:cNvPr id="251" name="Google Shape;251;p41"/>
          <p:cNvPicPr preferRelativeResize="0"/>
          <p:nvPr/>
        </p:nvPicPr>
        <p:blipFill>
          <a:blip r:embed="rId4">
            <a:alphaModFix/>
          </a:blip>
          <a:stretch>
            <a:fillRect/>
          </a:stretch>
        </p:blipFill>
        <p:spPr>
          <a:xfrm>
            <a:off x="6294643" y="0"/>
            <a:ext cx="2849357" cy="2775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Components Implementation</a:t>
            </a:r>
            <a:endParaRPr/>
          </a:p>
        </p:txBody>
      </p:sp>
      <p:sp>
        <p:nvSpPr>
          <p:cNvPr id="257" name="Google Shape;257;p42"/>
          <p:cNvSpPr txBox="1"/>
          <p:nvPr>
            <p:ph idx="1" type="body"/>
          </p:nvPr>
        </p:nvSpPr>
        <p:spPr>
          <a:xfrm>
            <a:off x="504575" y="1414475"/>
            <a:ext cx="3888900" cy="31290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 sz="1800">
                <a:solidFill>
                  <a:schemeClr val="dk2"/>
                </a:solidFill>
                <a:latin typeface="Georgia"/>
                <a:ea typeface="Georgia"/>
                <a:cs typeface="Georgia"/>
                <a:sym typeface="Georgia"/>
              </a:rPr>
              <a:t>ADS1194</a:t>
            </a:r>
            <a:endParaRPr>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a:solidFill>
                  <a:srgbClr val="000000"/>
                </a:solidFill>
              </a:rPr>
              <a:t>Implementation Step</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Power-Up</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Set Clock and RESET to Default</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Start ADS1194 once receive START command</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Capture Analog Data from Input Channels once receive RDATAC command</a:t>
            </a:r>
            <a:endParaRPr>
              <a:solidFill>
                <a:srgbClr val="000000"/>
              </a:solidFill>
            </a:endParaRPr>
          </a:p>
          <a:p>
            <a:pPr indent="-330200" lvl="1" marL="914400" rtl="0" algn="l">
              <a:lnSpc>
                <a:spcPct val="115000"/>
              </a:lnSpc>
              <a:spcBef>
                <a:spcPts val="0"/>
              </a:spcBef>
              <a:spcAft>
                <a:spcPts val="0"/>
              </a:spcAft>
              <a:buClr>
                <a:srgbClr val="000000"/>
              </a:buClr>
              <a:buSzPts val="1600"/>
              <a:buChar char="○"/>
            </a:pPr>
            <a:r>
              <a:rPr lang="en">
                <a:solidFill>
                  <a:srgbClr val="000000"/>
                </a:solidFill>
              </a:rPr>
              <a:t>Convert to Digital Data and send through DOUT</a:t>
            </a:r>
            <a:endParaRPr>
              <a:solidFill>
                <a:srgbClr val="000000"/>
              </a:solidFill>
            </a:endParaRPr>
          </a:p>
        </p:txBody>
      </p:sp>
      <p:pic>
        <p:nvPicPr>
          <p:cNvPr id="258" name="Google Shape;258;p42"/>
          <p:cNvPicPr preferRelativeResize="0"/>
          <p:nvPr/>
        </p:nvPicPr>
        <p:blipFill>
          <a:blip r:embed="rId3">
            <a:alphaModFix/>
          </a:blip>
          <a:stretch>
            <a:fillRect/>
          </a:stretch>
        </p:blipFill>
        <p:spPr>
          <a:xfrm>
            <a:off x="4908894" y="558550"/>
            <a:ext cx="4235107" cy="458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ctrTitle"/>
          </p:nvPr>
        </p:nvSpPr>
        <p:spPr>
          <a:xfrm>
            <a:off x="493776" y="1117997"/>
            <a:ext cx="4978800" cy="1790700"/>
          </a:xfrm>
          <a:prstGeom prst="rect">
            <a:avLst/>
          </a:prstGeom>
          <a:noFill/>
          <a:ln>
            <a:noFill/>
          </a:ln>
        </p:spPr>
        <p:txBody>
          <a:bodyPr anchorCtr="0" anchor="b" bIns="34275" lIns="0" spcFirstLastPara="1" rIns="68575" wrap="square" tIns="34275">
            <a:normAutofit/>
          </a:bodyPr>
          <a:lstStyle/>
          <a:p>
            <a:pPr indent="0" lvl="0" marL="0" rtl="0" algn="l">
              <a:lnSpc>
                <a:spcPct val="96666"/>
              </a:lnSpc>
              <a:spcBef>
                <a:spcPts val="0"/>
              </a:spcBef>
              <a:spcAft>
                <a:spcPts val="0"/>
              </a:spcAft>
              <a:buClr>
                <a:schemeClr val="lt1"/>
              </a:buClr>
              <a:buSzPts val="4500"/>
              <a:buFont typeface="Arial"/>
              <a:buNone/>
            </a:pPr>
            <a:r>
              <a:rPr lang="en"/>
              <a:t>ISSUES</a:t>
            </a:r>
            <a:endParaRPr/>
          </a:p>
        </p:txBody>
      </p:sp>
      <p:sp>
        <p:nvSpPr>
          <p:cNvPr id="264" name="Google Shape;264;p43"/>
          <p:cNvSpPr txBox="1"/>
          <p:nvPr>
            <p:ph idx="1" type="subTitle"/>
          </p:nvPr>
        </p:nvSpPr>
        <p:spPr>
          <a:xfrm>
            <a:off x="493776" y="2977753"/>
            <a:ext cx="4978800" cy="1659900"/>
          </a:xfrm>
          <a:prstGeom prst="rect">
            <a:avLst/>
          </a:prstGeom>
          <a:noFill/>
          <a:ln>
            <a:noFill/>
          </a:ln>
        </p:spPr>
        <p:txBody>
          <a:bodyPr anchorCtr="0" anchor="t" bIns="34275" lIns="0" spcFirstLastPara="1" rIns="68575" wrap="square" tIns="34275">
            <a:normAutofit/>
          </a:bodyPr>
          <a:lstStyle/>
          <a:p>
            <a:pPr indent="0" lvl="0" marL="0" rtl="0" algn="l">
              <a:lnSpc>
                <a:spcPct val="90000"/>
              </a:lnSpc>
              <a:spcBef>
                <a:spcPts val="0"/>
              </a:spcBef>
              <a:spcAft>
                <a:spcPts val="0"/>
              </a:spcAft>
              <a:buSzPts val="2100"/>
              <a:buNone/>
            </a:pPr>
            <a:r>
              <a:rPr lang="en"/>
              <a:t>Problems we meet in this project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Issues</a:t>
            </a:r>
            <a:endParaRPr/>
          </a:p>
        </p:txBody>
      </p:sp>
      <p:sp>
        <p:nvSpPr>
          <p:cNvPr id="270" name="Google Shape;270;p44"/>
          <p:cNvSpPr txBox="1"/>
          <p:nvPr>
            <p:ph idx="1" type="body"/>
          </p:nvPr>
        </p:nvSpPr>
        <p:spPr>
          <a:xfrm>
            <a:off x="504575" y="1414475"/>
            <a:ext cx="5013000" cy="2688900"/>
          </a:xfrm>
          <a:prstGeom prst="rect">
            <a:avLst/>
          </a:prstGeom>
        </p:spPr>
        <p:txBody>
          <a:bodyPr anchorCtr="0" anchor="t" bIns="34275" lIns="68575" spcFirstLastPara="1" rIns="68575" wrap="square" tIns="34275">
            <a:spAutoFit/>
          </a:bodyPr>
          <a:lstStyle/>
          <a:p>
            <a:pPr indent="0" lvl="0" marL="0" rtl="0" algn="l">
              <a:lnSpc>
                <a:spcPct val="90000"/>
              </a:lnSpc>
              <a:spcBef>
                <a:spcPts val="0"/>
              </a:spcBef>
              <a:spcAft>
                <a:spcPts val="0"/>
              </a:spcAft>
              <a:buNone/>
            </a:pPr>
            <a:r>
              <a:rPr lang="en" sz="1800">
                <a:solidFill>
                  <a:schemeClr val="dk2"/>
                </a:solidFill>
                <a:latin typeface="Georgia"/>
                <a:ea typeface="Georgia"/>
                <a:cs typeface="Georgia"/>
                <a:sym typeface="Georgia"/>
              </a:rPr>
              <a:t>Ideal (What we planned)</a:t>
            </a:r>
            <a:endParaRPr>
              <a:solidFill>
                <a:srgbClr val="000000"/>
              </a:solidFill>
            </a:endParaRPr>
          </a:p>
          <a:p>
            <a:pPr indent="-330200" lvl="0" marL="457200" rtl="0" algn="l">
              <a:lnSpc>
                <a:spcPct val="115000"/>
              </a:lnSpc>
              <a:spcBef>
                <a:spcPts val="1000"/>
              </a:spcBef>
              <a:spcAft>
                <a:spcPts val="0"/>
              </a:spcAft>
              <a:buClr>
                <a:srgbClr val="000000"/>
              </a:buClr>
              <a:buSzPts val="1600"/>
              <a:buChar char="-"/>
            </a:pPr>
            <a:r>
              <a:rPr lang="en">
                <a:solidFill>
                  <a:srgbClr val="000000"/>
                </a:solidFill>
              </a:rPr>
              <a:t>Ideally, we will move parts of code from OpenBCI repo to our board.</a:t>
            </a:r>
            <a:endParaRPr>
              <a:solidFill>
                <a:srgbClr val="000000"/>
              </a:solidFill>
            </a:endParaRPr>
          </a:p>
          <a:p>
            <a:pPr indent="-330200" lvl="1" marL="742950" rtl="0" algn="l">
              <a:lnSpc>
                <a:spcPct val="115000"/>
              </a:lnSpc>
              <a:spcBef>
                <a:spcPts val="0"/>
              </a:spcBef>
              <a:spcAft>
                <a:spcPts val="0"/>
              </a:spcAft>
              <a:buClr>
                <a:srgbClr val="000000"/>
              </a:buClr>
              <a:buSzPts val="1600"/>
              <a:buChar char="-"/>
            </a:pPr>
            <a:r>
              <a:rPr lang="en">
                <a:solidFill>
                  <a:srgbClr val="000000"/>
                </a:solidFill>
              </a:rPr>
              <a:t>That’s why we choose </a:t>
            </a:r>
            <a:r>
              <a:rPr lang="en" sz="1200">
                <a:solidFill>
                  <a:srgbClr val="1C1E21"/>
                </a:solidFill>
                <a:latin typeface="Roboto"/>
                <a:ea typeface="Roboto"/>
                <a:cs typeface="Roboto"/>
                <a:sym typeface="Roboto"/>
              </a:rPr>
              <a:t>PIC32MX250F128B </a:t>
            </a:r>
            <a:r>
              <a:rPr lang="en">
                <a:solidFill>
                  <a:srgbClr val="000000"/>
                </a:solidFill>
              </a:rPr>
              <a:t>as the microcontroller since it is the same as OpenBCI use</a:t>
            </a:r>
            <a:endParaRPr>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a:solidFill>
                  <a:srgbClr val="000000"/>
                </a:solidFill>
              </a:rPr>
              <a:t>The source code could be found in </a:t>
            </a:r>
            <a:r>
              <a:rPr i="1" lang="en">
                <a:solidFill>
                  <a:srgbClr val="000000"/>
                </a:solidFill>
              </a:rPr>
              <a:t>GitHub</a:t>
            </a:r>
            <a:r>
              <a:rPr lang="en">
                <a:solidFill>
                  <a:srgbClr val="000000"/>
                </a:solidFill>
              </a:rPr>
              <a:t>, </a:t>
            </a:r>
            <a:r>
              <a:rPr lang="en" sz="1200">
                <a:solidFill>
                  <a:schemeClr val="dk2"/>
                </a:solidFill>
                <a:highlight>
                  <a:srgbClr val="F6F8FA"/>
                </a:highlight>
                <a:uFill>
                  <a:noFill/>
                </a:uFill>
                <a:latin typeface="Times New Roman"/>
                <a:ea typeface="Times New Roman"/>
                <a:cs typeface="Times New Roman"/>
                <a:sym typeface="Times New Roman"/>
                <a:hlinkClick r:id="rId3">
                  <a:extLst>
                    <a:ext uri="{A12FA001-AC4F-418D-AE19-62706E023703}">
                      <ahyp:hlinkClr val="tx"/>
                    </a:ext>
                  </a:extLst>
                </a:hlinkClick>
              </a:rPr>
              <a:t>OpenBCI</a:t>
            </a:r>
            <a:r>
              <a:rPr lang="en" sz="1200">
                <a:solidFill>
                  <a:srgbClr val="000000"/>
                </a:solidFill>
                <a:highlight>
                  <a:srgbClr val="F6F8FA"/>
                </a:highlight>
                <a:latin typeface="Times New Roman"/>
                <a:ea typeface="Times New Roman"/>
                <a:cs typeface="Times New Roman"/>
                <a:sym typeface="Times New Roman"/>
              </a:rPr>
              <a:t>/</a:t>
            </a:r>
            <a:r>
              <a:rPr lang="en" sz="1200">
                <a:solidFill>
                  <a:schemeClr val="dk2"/>
                </a:solidFill>
                <a:highlight>
                  <a:srgbClr val="F6F8FA"/>
                </a:highlight>
                <a:uFill>
                  <a:noFill/>
                </a:uFill>
                <a:latin typeface="Times New Roman"/>
                <a:ea typeface="Times New Roman"/>
                <a:cs typeface="Times New Roman"/>
                <a:sym typeface="Times New Roman"/>
                <a:hlinkClick r:id="rId4">
                  <a:extLst>
                    <a:ext uri="{A12FA001-AC4F-418D-AE19-62706E023703}">
                      <ahyp:hlinkClr val="tx"/>
                    </a:ext>
                  </a:extLst>
                </a:hlinkClick>
              </a:rPr>
              <a:t>OpenBCI_Cyton_Library</a:t>
            </a:r>
            <a:r>
              <a:rPr lang="en">
                <a:solidFill>
                  <a:srgbClr val="000000"/>
                </a:solidFill>
              </a:rPr>
              <a:t>, </a:t>
            </a:r>
            <a:r>
              <a:rPr lang="en" sz="1200">
                <a:solidFill>
                  <a:schemeClr val="dk2"/>
                </a:solidFill>
                <a:highlight>
                  <a:srgbClr val="F6F8FA"/>
                </a:highlight>
                <a:uFill>
                  <a:noFill/>
                </a:uFill>
                <a:latin typeface="Times New Roman"/>
                <a:ea typeface="Times New Roman"/>
                <a:cs typeface="Times New Roman"/>
                <a:sym typeface="Times New Roman"/>
                <a:hlinkClick r:id="rId5">
                  <a:extLst>
                    <a:ext uri="{A12FA001-AC4F-418D-AE19-62706E023703}">
                      <ahyp:hlinkClr val="tx"/>
                    </a:ext>
                  </a:extLst>
                </a:hlinkClick>
              </a:rPr>
              <a:t>openbci-archive</a:t>
            </a:r>
            <a:r>
              <a:rPr lang="en" sz="1200">
                <a:solidFill>
                  <a:srgbClr val="000000"/>
                </a:solidFill>
                <a:highlight>
                  <a:srgbClr val="F6F8FA"/>
                </a:highlight>
                <a:latin typeface="Times New Roman"/>
                <a:ea typeface="Times New Roman"/>
                <a:cs typeface="Times New Roman"/>
                <a:sym typeface="Times New Roman"/>
              </a:rPr>
              <a:t>/</a:t>
            </a:r>
            <a:r>
              <a:rPr lang="en" sz="1200">
                <a:solidFill>
                  <a:schemeClr val="dk2"/>
                </a:solidFill>
                <a:highlight>
                  <a:srgbClr val="F6F8FA"/>
                </a:highlight>
                <a:uFill>
                  <a:noFill/>
                </a:uFill>
                <a:latin typeface="Times New Roman"/>
                <a:ea typeface="Times New Roman"/>
                <a:cs typeface="Times New Roman"/>
                <a:sym typeface="Times New Roman"/>
                <a:hlinkClick r:id="rId6">
                  <a:extLst>
                    <a:ext uri="{A12FA001-AC4F-418D-AE19-62706E023703}">
                      <ahyp:hlinkClr val="tx"/>
                    </a:ext>
                  </a:extLst>
                </a:hlinkClick>
              </a:rPr>
              <a:t>UDB32-MX2-DIP</a:t>
            </a:r>
            <a:endParaRPr i="1">
              <a:solidFill>
                <a:srgbClr val="000000"/>
              </a:solidFill>
            </a:endParaRPr>
          </a:p>
          <a:p>
            <a:pPr indent="-317500" lvl="0" marL="457200" rtl="0" algn="l">
              <a:lnSpc>
                <a:spcPct val="115000"/>
              </a:lnSpc>
              <a:spcBef>
                <a:spcPts val="1000"/>
              </a:spcBef>
              <a:spcAft>
                <a:spcPts val="1000"/>
              </a:spcAft>
              <a:buClr>
                <a:srgbClr val="000000"/>
              </a:buClr>
              <a:buSzPts val="1400"/>
              <a:buChar char="-"/>
            </a:pPr>
            <a:r>
              <a:rPr lang="en">
                <a:solidFill>
                  <a:srgbClr val="000000"/>
                </a:solidFill>
              </a:rPr>
              <a:t>Program the code using programmer </a:t>
            </a:r>
            <a:r>
              <a:rPr i="1" lang="en">
                <a:solidFill>
                  <a:srgbClr val="000000"/>
                </a:solidFill>
              </a:rPr>
              <a:t>PICkit 3</a:t>
            </a:r>
            <a:endParaRPr>
              <a:solidFill>
                <a:srgbClr val="000000"/>
              </a:solidFill>
            </a:endParaRPr>
          </a:p>
        </p:txBody>
      </p:sp>
      <p:pic>
        <p:nvPicPr>
          <p:cNvPr id="271" name="Google Shape;271;p44"/>
          <p:cNvPicPr preferRelativeResize="0"/>
          <p:nvPr/>
        </p:nvPicPr>
        <p:blipFill>
          <a:blip r:embed="rId7">
            <a:alphaModFix/>
          </a:blip>
          <a:stretch>
            <a:fillRect/>
          </a:stretch>
        </p:blipFill>
        <p:spPr>
          <a:xfrm>
            <a:off x="6082125" y="1286000"/>
            <a:ext cx="2686579" cy="3552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Issues</a:t>
            </a:r>
            <a:endParaRPr/>
          </a:p>
        </p:txBody>
      </p:sp>
      <p:sp>
        <p:nvSpPr>
          <p:cNvPr id="277" name="Google Shape;277;p45"/>
          <p:cNvSpPr txBox="1"/>
          <p:nvPr>
            <p:ph idx="1" type="body"/>
          </p:nvPr>
        </p:nvSpPr>
        <p:spPr>
          <a:xfrm>
            <a:off x="504575" y="1414475"/>
            <a:ext cx="5013000" cy="3999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1000"/>
              </a:spcAft>
              <a:buNone/>
            </a:pPr>
            <a:r>
              <a:rPr lang="en" sz="1800">
                <a:solidFill>
                  <a:schemeClr val="dk2"/>
                </a:solidFill>
                <a:latin typeface="Georgia"/>
                <a:ea typeface="Georgia"/>
                <a:cs typeface="Georgia"/>
                <a:sym typeface="Georgia"/>
              </a:rPr>
              <a:t>Fact (What is changed/different)</a:t>
            </a:r>
            <a:endParaRPr sz="1200">
              <a:solidFill>
                <a:srgbClr val="000000"/>
              </a:solidFill>
              <a:latin typeface="Times New Roman"/>
              <a:ea typeface="Times New Roman"/>
              <a:cs typeface="Times New Roman"/>
              <a:sym typeface="Times New Roman"/>
            </a:endParaRPr>
          </a:p>
        </p:txBody>
      </p:sp>
      <p:pic>
        <p:nvPicPr>
          <p:cNvPr id="278" name="Google Shape;278;p45"/>
          <p:cNvPicPr preferRelativeResize="0"/>
          <p:nvPr/>
        </p:nvPicPr>
        <p:blipFill>
          <a:blip r:embed="rId3">
            <a:alphaModFix/>
          </a:blip>
          <a:stretch>
            <a:fillRect/>
          </a:stretch>
        </p:blipFill>
        <p:spPr>
          <a:xfrm>
            <a:off x="5517701" y="1414475"/>
            <a:ext cx="1062475" cy="1259724"/>
          </a:xfrm>
          <a:prstGeom prst="rect">
            <a:avLst/>
          </a:prstGeom>
          <a:noFill/>
          <a:ln>
            <a:noFill/>
          </a:ln>
        </p:spPr>
      </p:pic>
      <p:pic>
        <p:nvPicPr>
          <p:cNvPr id="279" name="Google Shape;279;p45"/>
          <p:cNvPicPr preferRelativeResize="0"/>
          <p:nvPr/>
        </p:nvPicPr>
        <p:blipFill>
          <a:blip r:embed="rId4">
            <a:alphaModFix/>
          </a:blip>
          <a:stretch>
            <a:fillRect/>
          </a:stretch>
        </p:blipFill>
        <p:spPr>
          <a:xfrm>
            <a:off x="7281375" y="1414475"/>
            <a:ext cx="1259725" cy="1259725"/>
          </a:xfrm>
          <a:prstGeom prst="rect">
            <a:avLst/>
          </a:prstGeom>
          <a:noFill/>
          <a:ln>
            <a:noFill/>
          </a:ln>
        </p:spPr>
      </p:pic>
      <p:cxnSp>
        <p:nvCxnSpPr>
          <p:cNvPr id="280" name="Google Shape;280;p45"/>
          <p:cNvCxnSpPr>
            <a:stCxn id="278" idx="3"/>
            <a:endCxn id="279" idx="1"/>
          </p:cNvCxnSpPr>
          <p:nvPr/>
        </p:nvCxnSpPr>
        <p:spPr>
          <a:xfrm>
            <a:off x="6580175" y="2044337"/>
            <a:ext cx="701100" cy="0"/>
          </a:xfrm>
          <a:prstGeom prst="straightConnector1">
            <a:avLst/>
          </a:prstGeom>
          <a:noFill/>
          <a:ln cap="flat" cmpd="sng" w="28575">
            <a:solidFill>
              <a:srgbClr val="000000"/>
            </a:solidFill>
            <a:prstDash val="solid"/>
            <a:round/>
            <a:headEnd len="med" w="med" type="none"/>
            <a:tailEnd len="med" w="med" type="triangle"/>
          </a:ln>
        </p:spPr>
      </p:cxnSp>
      <p:sp>
        <p:nvSpPr>
          <p:cNvPr id="281" name="Google Shape;281;p45"/>
          <p:cNvSpPr/>
          <p:nvPr/>
        </p:nvSpPr>
        <p:spPr>
          <a:xfrm>
            <a:off x="6690600" y="1844363"/>
            <a:ext cx="335100" cy="399900"/>
          </a:xfrm>
          <a:prstGeom prst="mathMultiply">
            <a:avLst>
              <a:gd fmla="val 2352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5"/>
          <p:cNvSpPr txBox="1"/>
          <p:nvPr/>
        </p:nvSpPr>
        <p:spPr>
          <a:xfrm>
            <a:off x="504575" y="1814375"/>
            <a:ext cx="5013000" cy="1272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All usable OpenBCI source </a:t>
            </a:r>
            <a:r>
              <a:rPr lang="en">
                <a:solidFill>
                  <a:srgbClr val="980000"/>
                </a:solidFill>
              </a:rPr>
              <a:t>stops</a:t>
            </a:r>
            <a:r>
              <a:rPr lang="en"/>
              <a:t> here (It only has their own board (Cyton Board) implementation Doc </a:t>
            </a:r>
            <a:endParaRPr/>
          </a:p>
          <a:p>
            <a:pPr indent="-317500" lvl="0" marL="457200" rtl="0" algn="l">
              <a:lnSpc>
                <a:spcPct val="115000"/>
              </a:lnSpc>
              <a:spcBef>
                <a:spcPts val="1000"/>
              </a:spcBef>
              <a:spcAft>
                <a:spcPts val="1000"/>
              </a:spcAft>
              <a:buSzPts val="1400"/>
              <a:buChar char="-"/>
            </a:pPr>
            <a:r>
              <a:rPr lang="en"/>
              <a:t>We have to start using MPLAB X IDE to write our own program code</a:t>
            </a:r>
            <a:endParaRPr/>
          </a:p>
        </p:txBody>
      </p:sp>
      <p:sp>
        <p:nvSpPr>
          <p:cNvPr id="283" name="Google Shape;283;p45"/>
          <p:cNvSpPr txBox="1"/>
          <p:nvPr/>
        </p:nvSpPr>
        <p:spPr>
          <a:xfrm>
            <a:off x="527175" y="3086350"/>
            <a:ext cx="8013900" cy="1590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Lots of issues starts here….</a:t>
            </a:r>
            <a:endParaRPr/>
          </a:p>
          <a:p>
            <a:pPr indent="-317500" lvl="0" marL="457200" rtl="0" algn="l">
              <a:lnSpc>
                <a:spcPct val="115000"/>
              </a:lnSpc>
              <a:spcBef>
                <a:spcPts val="1000"/>
              </a:spcBef>
              <a:spcAft>
                <a:spcPts val="0"/>
              </a:spcAft>
              <a:buSzPts val="1400"/>
              <a:buChar char="-"/>
            </a:pPr>
            <a:r>
              <a:rPr lang="en"/>
              <a:t>We move and modified the code for ADS 1194 use on Arduino IDE into MPLAB X IDE </a:t>
            </a:r>
            <a:endParaRPr/>
          </a:p>
          <a:p>
            <a:pPr indent="-330200" lvl="1" marL="914400" rtl="0" algn="l">
              <a:lnSpc>
                <a:spcPct val="115000"/>
              </a:lnSpc>
              <a:spcBef>
                <a:spcPts val="0"/>
              </a:spcBef>
              <a:spcAft>
                <a:spcPts val="0"/>
              </a:spcAft>
              <a:buClr>
                <a:srgbClr val="980000"/>
              </a:buClr>
              <a:buSzPts val="1600"/>
              <a:buFont typeface="NTR"/>
              <a:buChar char="-"/>
            </a:pPr>
            <a:r>
              <a:rPr lang="en">
                <a:solidFill>
                  <a:srgbClr val="980000"/>
                </a:solidFill>
              </a:rPr>
              <a:t>The function of ADC &amp; microcontroller does not work as what we expect </a:t>
            </a:r>
            <a:endParaRPr>
              <a:solidFill>
                <a:srgbClr val="980000"/>
              </a:solidFill>
            </a:endParaRPr>
          </a:p>
          <a:p>
            <a:pPr indent="-330200" lvl="1" marL="914400" rtl="0" algn="l">
              <a:lnSpc>
                <a:spcPct val="115000"/>
              </a:lnSpc>
              <a:spcBef>
                <a:spcPts val="0"/>
              </a:spcBef>
              <a:spcAft>
                <a:spcPts val="1000"/>
              </a:spcAft>
              <a:buClr>
                <a:srgbClr val="980000"/>
              </a:buClr>
              <a:buSzPts val="1600"/>
              <a:buFont typeface="NTR"/>
              <a:buChar char="-"/>
            </a:pPr>
            <a:r>
              <a:rPr lang="en">
                <a:solidFill>
                  <a:srgbClr val="980000"/>
                </a:solidFill>
              </a:rPr>
              <a:t>Lack of resource that could help us debug in MPLAB X IDE (Deprecated &amp; Most resource on Arduino IDE)</a:t>
            </a:r>
            <a:endParaRPr>
              <a:solidFill>
                <a:srgbClr val="98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Issues</a:t>
            </a:r>
            <a:endParaRPr/>
          </a:p>
        </p:txBody>
      </p:sp>
      <p:sp>
        <p:nvSpPr>
          <p:cNvPr id="289" name="Google Shape;289;p46"/>
          <p:cNvSpPr txBox="1"/>
          <p:nvPr>
            <p:ph idx="1" type="body"/>
          </p:nvPr>
        </p:nvSpPr>
        <p:spPr>
          <a:xfrm>
            <a:off x="504575" y="1414475"/>
            <a:ext cx="5013000" cy="3999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1000"/>
              </a:spcAft>
              <a:buNone/>
            </a:pPr>
            <a:r>
              <a:rPr lang="en" sz="1800">
                <a:solidFill>
                  <a:schemeClr val="dk2"/>
                </a:solidFill>
                <a:latin typeface="Georgia"/>
                <a:ea typeface="Georgia"/>
                <a:cs typeface="Georgia"/>
                <a:sym typeface="Georgia"/>
              </a:rPr>
              <a:t>Fact (What is changed/different) Continue</a:t>
            </a:r>
            <a:endParaRPr sz="1200">
              <a:solidFill>
                <a:srgbClr val="000000"/>
              </a:solidFill>
              <a:latin typeface="Times New Roman"/>
              <a:ea typeface="Times New Roman"/>
              <a:cs typeface="Times New Roman"/>
              <a:sym typeface="Times New Roman"/>
            </a:endParaRPr>
          </a:p>
        </p:txBody>
      </p:sp>
      <p:sp>
        <p:nvSpPr>
          <p:cNvPr id="290" name="Google Shape;290;p46"/>
          <p:cNvSpPr txBox="1"/>
          <p:nvPr/>
        </p:nvSpPr>
        <p:spPr>
          <a:xfrm>
            <a:off x="504575" y="1814375"/>
            <a:ext cx="5323200" cy="14268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980000"/>
              </a:buClr>
              <a:buSzPts val="1600"/>
              <a:buFont typeface="NTR"/>
              <a:buChar char="-"/>
            </a:pPr>
            <a:r>
              <a:rPr lang="en">
                <a:solidFill>
                  <a:srgbClr val="980000"/>
                </a:solidFill>
              </a:rPr>
              <a:t>Fake Programmer !!!</a:t>
            </a:r>
            <a:endParaRPr>
              <a:solidFill>
                <a:srgbClr val="980000"/>
              </a:solidFill>
            </a:endParaRPr>
          </a:p>
          <a:p>
            <a:pPr indent="-317500" lvl="1" marL="914400" rtl="0" algn="l">
              <a:lnSpc>
                <a:spcPct val="115000"/>
              </a:lnSpc>
              <a:spcBef>
                <a:spcPts val="0"/>
              </a:spcBef>
              <a:spcAft>
                <a:spcPts val="0"/>
              </a:spcAft>
              <a:buSzPts val="1400"/>
              <a:buChar char="-"/>
            </a:pPr>
            <a:r>
              <a:rPr lang="en"/>
              <a:t>During </a:t>
            </a:r>
            <a:r>
              <a:rPr lang="en"/>
              <a:t>debugging, we often have unknown/random error relate to the programming</a:t>
            </a:r>
            <a:endParaRPr/>
          </a:p>
          <a:p>
            <a:pPr indent="-317500" lvl="1" marL="914400" rtl="0" algn="l">
              <a:lnSpc>
                <a:spcPct val="115000"/>
              </a:lnSpc>
              <a:spcBef>
                <a:spcPts val="0"/>
              </a:spcBef>
              <a:spcAft>
                <a:spcPts val="1000"/>
              </a:spcAft>
              <a:buSzPts val="1400"/>
              <a:buChar char="-"/>
            </a:pPr>
            <a:r>
              <a:rPr lang="en"/>
              <a:t>We check the code, connection, and the chip, it finally been notice that the programmer is a replica….</a:t>
            </a:r>
            <a:endParaRPr/>
          </a:p>
        </p:txBody>
      </p:sp>
      <p:pic>
        <p:nvPicPr>
          <p:cNvPr id="291" name="Google Shape;291;p46"/>
          <p:cNvPicPr preferRelativeResize="0"/>
          <p:nvPr/>
        </p:nvPicPr>
        <p:blipFill rotWithShape="1">
          <a:blip r:embed="rId3">
            <a:alphaModFix/>
          </a:blip>
          <a:srcRect b="0" l="0" r="0" t="4232"/>
          <a:stretch/>
        </p:blipFill>
        <p:spPr>
          <a:xfrm>
            <a:off x="6270925" y="1368300"/>
            <a:ext cx="825775" cy="1861825"/>
          </a:xfrm>
          <a:prstGeom prst="rect">
            <a:avLst/>
          </a:prstGeom>
          <a:noFill/>
          <a:ln>
            <a:noFill/>
          </a:ln>
        </p:spPr>
      </p:pic>
      <p:pic>
        <p:nvPicPr>
          <p:cNvPr id="292" name="Google Shape;292;p46"/>
          <p:cNvPicPr preferRelativeResize="0"/>
          <p:nvPr/>
        </p:nvPicPr>
        <p:blipFill>
          <a:blip r:embed="rId4">
            <a:alphaModFix/>
          </a:blip>
          <a:stretch>
            <a:fillRect/>
          </a:stretch>
        </p:blipFill>
        <p:spPr>
          <a:xfrm>
            <a:off x="7539850" y="1286000"/>
            <a:ext cx="947969" cy="1944125"/>
          </a:xfrm>
          <a:prstGeom prst="rect">
            <a:avLst/>
          </a:prstGeom>
          <a:noFill/>
          <a:ln>
            <a:noFill/>
          </a:ln>
        </p:spPr>
      </p:pic>
      <p:sp>
        <p:nvSpPr>
          <p:cNvPr id="293" name="Google Shape;293;p46"/>
          <p:cNvSpPr txBox="1"/>
          <p:nvPr/>
        </p:nvSpPr>
        <p:spPr>
          <a:xfrm>
            <a:off x="6372250" y="1014275"/>
            <a:ext cx="6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80000"/>
                </a:solidFill>
              </a:rPr>
              <a:t>Fake</a:t>
            </a:r>
            <a:endParaRPr>
              <a:solidFill>
                <a:srgbClr val="980000"/>
              </a:solidFill>
            </a:endParaRPr>
          </a:p>
        </p:txBody>
      </p:sp>
      <p:sp>
        <p:nvSpPr>
          <p:cNvPr id="294" name="Google Shape;294;p46"/>
          <p:cNvSpPr txBox="1"/>
          <p:nvPr/>
        </p:nvSpPr>
        <p:spPr>
          <a:xfrm>
            <a:off x="7539838" y="1014275"/>
            <a:ext cx="94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rPr>
              <a:t>Authentic</a:t>
            </a:r>
            <a:endParaRPr>
              <a:solidFill>
                <a:srgbClr val="00FF00"/>
              </a:solidFill>
            </a:endParaRPr>
          </a:p>
        </p:txBody>
      </p:sp>
      <p:sp>
        <p:nvSpPr>
          <p:cNvPr id="295" name="Google Shape;295;p46"/>
          <p:cNvSpPr txBox="1"/>
          <p:nvPr/>
        </p:nvSpPr>
        <p:spPr>
          <a:xfrm>
            <a:off x="6270925" y="3312425"/>
            <a:ext cx="221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Fake one has text “PCkit 3” where it should be “PICkit 3”</a:t>
            </a:r>
            <a:endParaRPr sz="1200">
              <a:latin typeface="Times New Roman"/>
              <a:ea typeface="Times New Roman"/>
              <a:cs typeface="Times New Roman"/>
              <a:sym typeface="Times New Roman"/>
            </a:endParaRPr>
          </a:p>
        </p:txBody>
      </p:sp>
      <p:pic>
        <p:nvPicPr>
          <p:cNvPr id="296" name="Google Shape;296;p46"/>
          <p:cNvPicPr preferRelativeResize="0"/>
          <p:nvPr/>
        </p:nvPicPr>
        <p:blipFill rotWithShape="1">
          <a:blip r:embed="rId5">
            <a:alphaModFix/>
          </a:blip>
          <a:srcRect b="13149" l="0" r="0" t="0"/>
          <a:stretch/>
        </p:blipFill>
        <p:spPr>
          <a:xfrm>
            <a:off x="3537250" y="3241175"/>
            <a:ext cx="2290525" cy="181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Introduction</a:t>
            </a:r>
            <a:endParaRPr/>
          </a:p>
        </p:txBody>
      </p:sp>
      <p:sp>
        <p:nvSpPr>
          <p:cNvPr id="134" name="Google Shape;134;p29"/>
          <p:cNvSpPr txBox="1"/>
          <p:nvPr>
            <p:ph idx="1" type="body"/>
          </p:nvPr>
        </p:nvSpPr>
        <p:spPr>
          <a:xfrm>
            <a:off x="311700" y="1727100"/>
            <a:ext cx="3499500" cy="34164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a:solidFill>
                  <a:srgbClr val="000000"/>
                </a:solidFill>
              </a:rPr>
              <a:t>Why BCI?</a:t>
            </a:r>
            <a:endParaRPr>
              <a:solidFill>
                <a:srgbClr val="000000"/>
              </a:solidFill>
            </a:endParaRPr>
          </a:p>
          <a:p>
            <a:pPr indent="-330200" lvl="0" marL="457200" rtl="0" algn="l">
              <a:spcBef>
                <a:spcPts val="500"/>
              </a:spcBef>
              <a:spcAft>
                <a:spcPts val="0"/>
              </a:spcAft>
              <a:buClr>
                <a:srgbClr val="000000"/>
              </a:buClr>
              <a:buSzPts val="1600"/>
              <a:buChar char="●"/>
            </a:pPr>
            <a:r>
              <a:rPr lang="en">
                <a:solidFill>
                  <a:srgbClr val="000000"/>
                </a:solidFill>
              </a:rPr>
              <a:t>Rehabilitation</a:t>
            </a:r>
            <a:endParaRPr>
              <a:solidFill>
                <a:srgbClr val="000000"/>
              </a:solidFill>
            </a:endParaRPr>
          </a:p>
          <a:p>
            <a:pPr indent="-330200" lvl="0" marL="457200" rtl="0" algn="l">
              <a:spcBef>
                <a:spcPts val="500"/>
              </a:spcBef>
              <a:spcAft>
                <a:spcPts val="0"/>
              </a:spcAft>
              <a:buClr>
                <a:srgbClr val="000000"/>
              </a:buClr>
              <a:buSzPts val="1600"/>
              <a:buChar char="●"/>
            </a:pPr>
            <a:r>
              <a:rPr lang="en">
                <a:solidFill>
                  <a:srgbClr val="000000"/>
                </a:solidFill>
              </a:rPr>
              <a:t>Biometrics</a:t>
            </a:r>
            <a:endParaRPr>
              <a:solidFill>
                <a:srgbClr val="000000"/>
              </a:solidFill>
            </a:endParaRPr>
          </a:p>
          <a:p>
            <a:pPr indent="-330200" lvl="0" marL="457200" rtl="0" algn="l">
              <a:spcBef>
                <a:spcPts val="500"/>
              </a:spcBef>
              <a:spcAft>
                <a:spcPts val="0"/>
              </a:spcAft>
              <a:buClr>
                <a:srgbClr val="000000"/>
              </a:buClr>
              <a:buSzPts val="1600"/>
              <a:buChar char="●"/>
            </a:pPr>
            <a:r>
              <a:rPr lang="en">
                <a:solidFill>
                  <a:srgbClr val="000000"/>
                </a:solidFill>
              </a:rPr>
              <a:t>Medical diagnosis</a:t>
            </a:r>
            <a:endParaRPr>
              <a:solidFill>
                <a:srgbClr val="000000"/>
              </a:solidFill>
            </a:endParaRPr>
          </a:p>
        </p:txBody>
      </p:sp>
      <p:pic>
        <p:nvPicPr>
          <p:cNvPr id="135" name="Google Shape;135;p29"/>
          <p:cNvPicPr preferRelativeResize="0"/>
          <p:nvPr/>
        </p:nvPicPr>
        <p:blipFill>
          <a:blip r:embed="rId3">
            <a:alphaModFix/>
          </a:blip>
          <a:stretch>
            <a:fillRect/>
          </a:stretch>
        </p:blipFill>
        <p:spPr>
          <a:xfrm>
            <a:off x="3975025" y="1017725"/>
            <a:ext cx="4957100" cy="3151550"/>
          </a:xfrm>
          <a:prstGeom prst="rect">
            <a:avLst/>
          </a:prstGeom>
          <a:noFill/>
          <a:ln>
            <a:noFill/>
          </a:ln>
        </p:spPr>
      </p:pic>
      <p:sp>
        <p:nvSpPr>
          <p:cNvPr id="136" name="Google Shape;136;p29"/>
          <p:cNvSpPr txBox="1"/>
          <p:nvPr/>
        </p:nvSpPr>
        <p:spPr>
          <a:xfrm>
            <a:off x="4826825" y="4215275"/>
            <a:ext cx="388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Fig 1: Diagram of BCI being used to control a prosthetic arm (Lopez-Larraz)</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Issues</a:t>
            </a:r>
            <a:endParaRPr/>
          </a:p>
        </p:txBody>
      </p:sp>
      <p:sp>
        <p:nvSpPr>
          <p:cNvPr id="302" name="Google Shape;302;p47"/>
          <p:cNvSpPr txBox="1"/>
          <p:nvPr>
            <p:ph idx="1" type="body"/>
          </p:nvPr>
        </p:nvSpPr>
        <p:spPr>
          <a:xfrm>
            <a:off x="504575" y="1414475"/>
            <a:ext cx="5013000" cy="3999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1000"/>
              </a:spcAft>
              <a:buNone/>
            </a:pPr>
            <a:r>
              <a:rPr lang="en" sz="1800">
                <a:solidFill>
                  <a:schemeClr val="dk2"/>
                </a:solidFill>
                <a:latin typeface="Georgia"/>
                <a:ea typeface="Georgia"/>
                <a:cs typeface="Georgia"/>
                <a:sym typeface="Georgia"/>
              </a:rPr>
              <a:t>Solution for PIC32MX250F128B</a:t>
            </a:r>
            <a:endParaRPr sz="1200">
              <a:solidFill>
                <a:srgbClr val="000000"/>
              </a:solidFill>
              <a:latin typeface="Times New Roman"/>
              <a:ea typeface="Times New Roman"/>
              <a:cs typeface="Times New Roman"/>
              <a:sym typeface="Times New Roman"/>
            </a:endParaRPr>
          </a:p>
        </p:txBody>
      </p:sp>
      <p:sp>
        <p:nvSpPr>
          <p:cNvPr id="303" name="Google Shape;303;p47"/>
          <p:cNvSpPr txBox="1"/>
          <p:nvPr/>
        </p:nvSpPr>
        <p:spPr>
          <a:xfrm>
            <a:off x="504575" y="1814375"/>
            <a:ext cx="5323200" cy="2887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Due to time limitations, we decided to keep one team member to implement the PIC32MX250F128B, but tried to find another way to implement ADS 1194 for safety.</a:t>
            </a:r>
            <a:endParaRPr/>
          </a:p>
          <a:p>
            <a:pPr indent="-317500" lvl="0" marL="457200" rtl="0" algn="l">
              <a:lnSpc>
                <a:spcPct val="115000"/>
              </a:lnSpc>
              <a:spcBef>
                <a:spcPts val="1000"/>
              </a:spcBef>
              <a:spcAft>
                <a:spcPts val="0"/>
              </a:spcAft>
              <a:buSzPts val="1400"/>
              <a:buChar char="-"/>
            </a:pPr>
            <a:r>
              <a:rPr lang="en"/>
              <a:t>Fortunately, we find a GitHub repository for ADS 1194 Driver that supports</a:t>
            </a:r>
            <a:r>
              <a:rPr lang="en"/>
              <a:t> </a:t>
            </a:r>
            <a:r>
              <a:rPr lang="en" sz="1100"/>
              <a:t>ATMEGA328P </a:t>
            </a:r>
            <a:r>
              <a:rPr lang="en"/>
              <a:t>microcontroller.</a:t>
            </a:r>
            <a:endParaRPr/>
          </a:p>
          <a:p>
            <a:pPr indent="-317500" lvl="0" marL="457200" rtl="0" algn="l">
              <a:lnSpc>
                <a:spcPct val="115000"/>
              </a:lnSpc>
              <a:spcBef>
                <a:spcPts val="1000"/>
              </a:spcBef>
              <a:spcAft>
                <a:spcPts val="0"/>
              </a:spcAft>
              <a:buSzPts val="1400"/>
              <a:buChar char="-"/>
            </a:pPr>
            <a:r>
              <a:rPr lang="en"/>
              <a:t>We tested the resource in Arduino IDE, and the serial monitor can return "ADS119X not started"</a:t>
            </a:r>
            <a:endParaRPr/>
          </a:p>
          <a:p>
            <a:pPr indent="-317500" lvl="1" marL="914400" rtl="0" algn="l">
              <a:lnSpc>
                <a:spcPct val="115000"/>
              </a:lnSpc>
              <a:spcBef>
                <a:spcPts val="0"/>
              </a:spcBef>
              <a:spcAft>
                <a:spcPts val="0"/>
              </a:spcAft>
              <a:buSzPts val="1400"/>
              <a:buChar char="-"/>
            </a:pPr>
            <a:r>
              <a:rPr lang="en"/>
              <a:t>After reading the code, we deleted some code to skip an if statement to check the reason that caused it to return "ADS119X not started"</a:t>
            </a:r>
            <a:endParaRPr/>
          </a:p>
        </p:txBody>
      </p:sp>
      <p:pic>
        <p:nvPicPr>
          <p:cNvPr id="304" name="Google Shape;304;p47"/>
          <p:cNvPicPr preferRelativeResize="0"/>
          <p:nvPr/>
        </p:nvPicPr>
        <p:blipFill>
          <a:blip r:embed="rId3">
            <a:alphaModFix/>
          </a:blip>
          <a:stretch>
            <a:fillRect/>
          </a:stretch>
        </p:blipFill>
        <p:spPr>
          <a:xfrm>
            <a:off x="6759875" y="1235875"/>
            <a:ext cx="1259725" cy="1259725"/>
          </a:xfrm>
          <a:prstGeom prst="rect">
            <a:avLst/>
          </a:prstGeom>
          <a:noFill/>
          <a:ln>
            <a:noFill/>
          </a:ln>
        </p:spPr>
      </p:pic>
      <p:sp>
        <p:nvSpPr>
          <p:cNvPr id="305" name="Google Shape;305;p47"/>
          <p:cNvSpPr/>
          <p:nvPr/>
        </p:nvSpPr>
        <p:spPr>
          <a:xfrm>
            <a:off x="7222188" y="1665776"/>
            <a:ext cx="335100" cy="399900"/>
          </a:xfrm>
          <a:prstGeom prst="mathMultiply">
            <a:avLst>
              <a:gd fmla="val 2352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47"/>
          <p:cNvCxnSpPr/>
          <p:nvPr/>
        </p:nvCxnSpPr>
        <p:spPr>
          <a:xfrm flipH="1">
            <a:off x="7386138" y="2246700"/>
            <a:ext cx="7200" cy="650100"/>
          </a:xfrm>
          <a:prstGeom prst="straightConnector1">
            <a:avLst/>
          </a:prstGeom>
          <a:noFill/>
          <a:ln cap="flat" cmpd="sng" w="28575">
            <a:solidFill>
              <a:srgbClr val="000000"/>
            </a:solidFill>
            <a:prstDash val="solid"/>
            <a:round/>
            <a:headEnd len="med" w="med" type="none"/>
            <a:tailEnd len="med" w="med" type="triangle"/>
          </a:ln>
        </p:spPr>
      </p:cxnSp>
      <p:pic>
        <p:nvPicPr>
          <p:cNvPr id="307" name="Google Shape;307;p47"/>
          <p:cNvPicPr preferRelativeResize="0"/>
          <p:nvPr/>
        </p:nvPicPr>
        <p:blipFill>
          <a:blip r:embed="rId4">
            <a:alphaModFix/>
          </a:blip>
          <a:stretch>
            <a:fillRect/>
          </a:stretch>
        </p:blipFill>
        <p:spPr>
          <a:xfrm>
            <a:off x="6618288" y="2944375"/>
            <a:ext cx="1542976" cy="752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Issues</a:t>
            </a:r>
            <a:endParaRPr/>
          </a:p>
        </p:txBody>
      </p:sp>
      <p:sp>
        <p:nvSpPr>
          <p:cNvPr id="313" name="Google Shape;313;p48"/>
          <p:cNvSpPr txBox="1"/>
          <p:nvPr>
            <p:ph idx="1" type="body"/>
          </p:nvPr>
        </p:nvSpPr>
        <p:spPr>
          <a:xfrm>
            <a:off x="504575" y="1414475"/>
            <a:ext cx="5013000" cy="3999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1000"/>
              </a:spcAft>
              <a:buNone/>
            </a:pPr>
            <a:r>
              <a:rPr lang="en" sz="1800">
                <a:solidFill>
                  <a:schemeClr val="dk2"/>
                </a:solidFill>
                <a:latin typeface="Georgia"/>
                <a:ea typeface="Georgia"/>
                <a:cs typeface="Georgia"/>
                <a:sym typeface="Georgia"/>
              </a:rPr>
              <a:t>Failed to </a:t>
            </a:r>
            <a:r>
              <a:rPr lang="en" sz="1800">
                <a:solidFill>
                  <a:schemeClr val="dk2"/>
                </a:solidFill>
                <a:latin typeface="Georgia"/>
                <a:ea typeface="Georgia"/>
                <a:cs typeface="Georgia"/>
                <a:sym typeface="Georgia"/>
              </a:rPr>
              <a:t>Initialize</a:t>
            </a:r>
            <a:r>
              <a:rPr lang="en" sz="1800">
                <a:solidFill>
                  <a:schemeClr val="dk2"/>
                </a:solidFill>
                <a:latin typeface="Georgia"/>
                <a:ea typeface="Georgia"/>
                <a:cs typeface="Georgia"/>
                <a:sym typeface="Georgia"/>
              </a:rPr>
              <a:t> Correctly</a:t>
            </a:r>
            <a:endParaRPr sz="1200">
              <a:solidFill>
                <a:srgbClr val="000000"/>
              </a:solidFill>
              <a:latin typeface="Times New Roman"/>
              <a:ea typeface="Times New Roman"/>
              <a:cs typeface="Times New Roman"/>
              <a:sym typeface="Times New Roman"/>
            </a:endParaRPr>
          </a:p>
        </p:txBody>
      </p:sp>
      <p:sp>
        <p:nvSpPr>
          <p:cNvPr id="314" name="Google Shape;314;p48"/>
          <p:cNvSpPr txBox="1"/>
          <p:nvPr/>
        </p:nvSpPr>
        <p:spPr>
          <a:xfrm>
            <a:off x="504575" y="1814375"/>
            <a:ext cx="44817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Since we skipped the if statement that causes "ADS119X not started", the serial monitor returns 26 registers with all 0</a:t>
            </a:r>
            <a:endParaRPr/>
          </a:p>
          <a:p>
            <a:pPr indent="-317500" lvl="1" marL="914400" rtl="0" algn="l">
              <a:lnSpc>
                <a:spcPct val="115000"/>
              </a:lnSpc>
              <a:spcBef>
                <a:spcPts val="0"/>
              </a:spcBef>
              <a:spcAft>
                <a:spcPts val="0"/>
              </a:spcAft>
              <a:buSzPts val="1400"/>
              <a:buChar char="-"/>
            </a:pPr>
            <a:r>
              <a:rPr lang="en"/>
              <a:t>At least, this resource code works, so one of our team members started to focus on implementing it in the Arduino IDE.</a:t>
            </a:r>
            <a:endParaRPr/>
          </a:p>
          <a:p>
            <a:pPr indent="-317500" lvl="0" marL="457200" rtl="0" algn="l">
              <a:lnSpc>
                <a:spcPct val="115000"/>
              </a:lnSpc>
              <a:spcBef>
                <a:spcPts val="0"/>
              </a:spcBef>
              <a:spcAft>
                <a:spcPts val="0"/>
              </a:spcAft>
              <a:buSzPts val="1400"/>
              <a:buChar char="-"/>
            </a:pPr>
            <a:r>
              <a:rPr lang="en"/>
              <a:t>Based on ADS1194 User Manual, the 0x0 (ID) register is Read-Only, so the ID can’t be changed and will be </a:t>
            </a:r>
            <a:endParaRPr/>
          </a:p>
          <a:p>
            <a:pPr indent="-317500" lvl="1" marL="914400" rtl="0" algn="l">
              <a:lnSpc>
                <a:spcPct val="115000"/>
              </a:lnSpc>
              <a:spcBef>
                <a:spcPts val="0"/>
              </a:spcBef>
              <a:spcAft>
                <a:spcPts val="0"/>
              </a:spcAft>
              <a:buSzPts val="1400"/>
              <a:buChar char="-"/>
            </a:pPr>
            <a:r>
              <a:rPr lang="en"/>
              <a:t>ID: 1011 0000</a:t>
            </a:r>
            <a:endParaRPr/>
          </a:p>
          <a:p>
            <a:pPr indent="-317500" lvl="2" marL="1371600" rtl="0" algn="l">
              <a:lnSpc>
                <a:spcPct val="115000"/>
              </a:lnSpc>
              <a:spcBef>
                <a:spcPts val="0"/>
              </a:spcBef>
              <a:spcAft>
                <a:spcPts val="0"/>
              </a:spcAft>
              <a:buSzPts val="1400"/>
              <a:buChar char="-"/>
            </a:pPr>
            <a:r>
              <a:rPr lang="en"/>
              <a:t>101: ADS119x device family</a:t>
            </a:r>
            <a:endParaRPr/>
          </a:p>
          <a:p>
            <a:pPr indent="-317500" lvl="2" marL="1371600" rtl="0" algn="l">
              <a:lnSpc>
                <a:spcPct val="115000"/>
              </a:lnSpc>
              <a:spcBef>
                <a:spcPts val="0"/>
              </a:spcBef>
              <a:spcAft>
                <a:spcPts val="0"/>
              </a:spcAft>
              <a:buSzPts val="1400"/>
              <a:buChar char="-"/>
            </a:pPr>
            <a:r>
              <a:rPr lang="en"/>
              <a:t>00: 4-channel ADS1194</a:t>
            </a:r>
            <a:endParaRPr/>
          </a:p>
        </p:txBody>
      </p:sp>
      <p:pic>
        <p:nvPicPr>
          <p:cNvPr id="315" name="Google Shape;315;p48"/>
          <p:cNvPicPr preferRelativeResize="0"/>
          <p:nvPr/>
        </p:nvPicPr>
        <p:blipFill>
          <a:blip r:embed="rId3">
            <a:alphaModFix/>
          </a:blip>
          <a:stretch>
            <a:fillRect/>
          </a:stretch>
        </p:blipFill>
        <p:spPr>
          <a:xfrm>
            <a:off x="6611227" y="842600"/>
            <a:ext cx="1416575" cy="4140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Issues</a:t>
            </a:r>
            <a:endParaRPr/>
          </a:p>
        </p:txBody>
      </p:sp>
      <p:sp>
        <p:nvSpPr>
          <p:cNvPr id="321" name="Google Shape;321;p49"/>
          <p:cNvSpPr txBox="1"/>
          <p:nvPr>
            <p:ph idx="1" type="body"/>
          </p:nvPr>
        </p:nvSpPr>
        <p:spPr>
          <a:xfrm>
            <a:off x="504575" y="1414475"/>
            <a:ext cx="5013000" cy="3999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1000"/>
              </a:spcAft>
              <a:buNone/>
            </a:pPr>
            <a:r>
              <a:rPr lang="en" sz="1800">
                <a:solidFill>
                  <a:schemeClr val="dk2"/>
                </a:solidFill>
                <a:latin typeface="Georgia"/>
                <a:ea typeface="Georgia"/>
                <a:cs typeface="Georgia"/>
                <a:sym typeface="Georgia"/>
              </a:rPr>
              <a:t>Solution</a:t>
            </a:r>
            <a:endParaRPr sz="1200">
              <a:solidFill>
                <a:srgbClr val="000000"/>
              </a:solidFill>
              <a:latin typeface="Times New Roman"/>
              <a:ea typeface="Times New Roman"/>
              <a:cs typeface="Times New Roman"/>
              <a:sym typeface="Times New Roman"/>
            </a:endParaRPr>
          </a:p>
        </p:txBody>
      </p:sp>
      <p:sp>
        <p:nvSpPr>
          <p:cNvPr id="322" name="Google Shape;322;p49"/>
          <p:cNvSpPr txBox="1"/>
          <p:nvPr/>
        </p:nvSpPr>
        <p:spPr>
          <a:xfrm>
            <a:off x="504575" y="1814375"/>
            <a:ext cx="4481700" cy="2630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Follow the ADS1194 User Manual, </a:t>
            </a:r>
            <a:r>
              <a:rPr lang="en"/>
              <a:t>I presume that the problem may be</a:t>
            </a:r>
            <a:endParaRPr/>
          </a:p>
          <a:p>
            <a:pPr indent="-317500" lvl="1" marL="914400" rtl="0" algn="l">
              <a:lnSpc>
                <a:spcPct val="115000"/>
              </a:lnSpc>
              <a:spcBef>
                <a:spcPts val="0"/>
              </a:spcBef>
              <a:spcAft>
                <a:spcPts val="0"/>
              </a:spcAft>
              <a:buSzPts val="1400"/>
              <a:buChar char="-"/>
            </a:pPr>
            <a:r>
              <a:rPr lang="en"/>
              <a:t>Timing Issue</a:t>
            </a:r>
            <a:endParaRPr/>
          </a:p>
          <a:p>
            <a:pPr indent="-317500" lvl="1" marL="914400" rtl="0" algn="l">
              <a:lnSpc>
                <a:spcPct val="115000"/>
              </a:lnSpc>
              <a:spcBef>
                <a:spcPts val="0"/>
              </a:spcBef>
              <a:spcAft>
                <a:spcPts val="0"/>
              </a:spcAft>
              <a:buSzPts val="1400"/>
              <a:buChar char="-"/>
            </a:pPr>
            <a:r>
              <a:rPr lang="en"/>
              <a:t>Power-Up Sequencing Issue</a:t>
            </a:r>
            <a:endParaRPr/>
          </a:p>
          <a:p>
            <a:pPr indent="-317500" lvl="1" marL="914400" rtl="0" algn="l">
              <a:lnSpc>
                <a:spcPct val="115000"/>
              </a:lnSpc>
              <a:spcBef>
                <a:spcPts val="0"/>
              </a:spcBef>
              <a:spcAft>
                <a:spcPts val="0"/>
              </a:spcAft>
              <a:buSzPts val="1400"/>
              <a:buChar char="-"/>
            </a:pPr>
            <a:r>
              <a:rPr lang="en"/>
              <a:t>Pin Connection Issue</a:t>
            </a:r>
            <a:endParaRPr/>
          </a:p>
          <a:p>
            <a:pPr indent="-317500" lvl="2" marL="1371600" rtl="0" algn="l">
              <a:lnSpc>
                <a:spcPct val="115000"/>
              </a:lnSpc>
              <a:spcBef>
                <a:spcPts val="0"/>
              </a:spcBef>
              <a:spcAft>
                <a:spcPts val="0"/>
              </a:spcAft>
              <a:buSzPts val="1400"/>
              <a:buChar char="-"/>
            </a:pPr>
            <a:r>
              <a:rPr lang="en"/>
              <a:t>Wrong Voltage</a:t>
            </a:r>
            <a:endParaRPr/>
          </a:p>
          <a:p>
            <a:pPr indent="-317500" lvl="2" marL="1371600" rtl="0" algn="l">
              <a:lnSpc>
                <a:spcPct val="115000"/>
              </a:lnSpc>
              <a:spcBef>
                <a:spcPts val="0"/>
              </a:spcBef>
              <a:spcAft>
                <a:spcPts val="0"/>
              </a:spcAft>
              <a:buSzPts val="1400"/>
              <a:buChar char="-"/>
            </a:pPr>
            <a:r>
              <a:rPr lang="en"/>
              <a:t>Wrong Active Signal</a:t>
            </a:r>
            <a:endParaRPr/>
          </a:p>
          <a:p>
            <a:pPr indent="-317500" lvl="0" marL="457200" rtl="0" algn="l">
              <a:lnSpc>
                <a:spcPct val="115000"/>
              </a:lnSpc>
              <a:spcBef>
                <a:spcPts val="0"/>
              </a:spcBef>
              <a:spcAft>
                <a:spcPts val="0"/>
              </a:spcAft>
              <a:buSzPts val="1400"/>
              <a:buChar char="-"/>
            </a:pPr>
            <a:r>
              <a:rPr lang="en"/>
              <a:t>Issue solved after we go through all the problems. The registers are correct and Channels start to output Digital Data</a:t>
            </a:r>
            <a:endParaRPr/>
          </a:p>
        </p:txBody>
      </p:sp>
      <p:pic>
        <p:nvPicPr>
          <p:cNvPr id="323" name="Google Shape;323;p49"/>
          <p:cNvPicPr preferRelativeResize="0"/>
          <p:nvPr/>
        </p:nvPicPr>
        <p:blipFill>
          <a:blip r:embed="rId3">
            <a:alphaModFix/>
          </a:blip>
          <a:stretch>
            <a:fillRect/>
          </a:stretch>
        </p:blipFill>
        <p:spPr>
          <a:xfrm>
            <a:off x="5138750" y="1001050"/>
            <a:ext cx="3712811" cy="1880725"/>
          </a:xfrm>
          <a:prstGeom prst="rect">
            <a:avLst/>
          </a:prstGeom>
          <a:noFill/>
          <a:ln>
            <a:noFill/>
          </a:ln>
        </p:spPr>
      </p:pic>
      <p:pic>
        <p:nvPicPr>
          <p:cNvPr id="324" name="Google Shape;324;p49"/>
          <p:cNvPicPr preferRelativeResize="0"/>
          <p:nvPr/>
        </p:nvPicPr>
        <p:blipFill>
          <a:blip r:embed="rId4">
            <a:alphaModFix/>
          </a:blip>
          <a:stretch>
            <a:fillRect/>
          </a:stretch>
        </p:blipFill>
        <p:spPr>
          <a:xfrm>
            <a:off x="5055588" y="2881775"/>
            <a:ext cx="3879120" cy="1632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Issues</a:t>
            </a:r>
            <a:endParaRPr/>
          </a:p>
        </p:txBody>
      </p:sp>
      <p:sp>
        <p:nvSpPr>
          <p:cNvPr id="330" name="Google Shape;330;p50"/>
          <p:cNvSpPr txBox="1"/>
          <p:nvPr>
            <p:ph idx="1" type="body"/>
          </p:nvPr>
        </p:nvSpPr>
        <p:spPr>
          <a:xfrm>
            <a:off x="504575" y="1414475"/>
            <a:ext cx="5013000" cy="3999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1000"/>
              </a:spcAft>
              <a:buNone/>
            </a:pPr>
            <a:r>
              <a:rPr lang="en" sz="1800">
                <a:solidFill>
                  <a:schemeClr val="dk2"/>
                </a:solidFill>
                <a:latin typeface="Georgia"/>
                <a:ea typeface="Georgia"/>
                <a:cs typeface="Georgia"/>
                <a:sym typeface="Georgia"/>
              </a:rPr>
              <a:t>ADS1194 Only Output “1” (Almost Done)</a:t>
            </a:r>
            <a:endParaRPr sz="1200">
              <a:solidFill>
                <a:srgbClr val="000000"/>
              </a:solidFill>
              <a:latin typeface="Times New Roman"/>
              <a:ea typeface="Times New Roman"/>
              <a:cs typeface="Times New Roman"/>
              <a:sym typeface="Times New Roman"/>
            </a:endParaRPr>
          </a:p>
        </p:txBody>
      </p:sp>
      <p:sp>
        <p:nvSpPr>
          <p:cNvPr id="331" name="Google Shape;331;p50"/>
          <p:cNvSpPr txBox="1"/>
          <p:nvPr/>
        </p:nvSpPr>
        <p:spPr>
          <a:xfrm>
            <a:off x="504575" y="1814375"/>
            <a:ext cx="4674600" cy="2630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When we first got the channel outputs, the results all are 32767</a:t>
            </a:r>
            <a:endParaRPr/>
          </a:p>
          <a:p>
            <a:pPr indent="-317500" lvl="1" marL="914400" rtl="0" algn="l">
              <a:lnSpc>
                <a:spcPct val="115000"/>
              </a:lnSpc>
              <a:spcBef>
                <a:spcPts val="0"/>
              </a:spcBef>
              <a:spcAft>
                <a:spcPts val="0"/>
              </a:spcAft>
              <a:buSzPts val="1400"/>
              <a:buChar char="-"/>
            </a:pPr>
            <a:r>
              <a:rPr lang="en"/>
              <a:t>3</a:t>
            </a:r>
            <a:r>
              <a:rPr lang="en"/>
              <a:t>2767 = 16 bits 1</a:t>
            </a:r>
            <a:endParaRPr/>
          </a:p>
          <a:p>
            <a:pPr indent="-317500" lvl="2" marL="1371600" rtl="0" algn="l">
              <a:lnSpc>
                <a:spcPct val="115000"/>
              </a:lnSpc>
              <a:spcBef>
                <a:spcPts val="0"/>
              </a:spcBef>
              <a:spcAft>
                <a:spcPts val="0"/>
              </a:spcAft>
              <a:buSzPts val="1400"/>
              <a:buChar char="-"/>
            </a:pPr>
            <a:r>
              <a:rPr lang="en"/>
              <a:t>Bit size is correct, data doesn’t not</a:t>
            </a:r>
            <a:endParaRPr/>
          </a:p>
          <a:p>
            <a:pPr indent="-317500" lvl="2" marL="1371600" rtl="0" algn="l">
              <a:lnSpc>
                <a:spcPct val="115000"/>
              </a:lnSpc>
              <a:spcBef>
                <a:spcPts val="0"/>
              </a:spcBef>
              <a:spcAft>
                <a:spcPts val="0"/>
              </a:spcAft>
              <a:buSzPts val="1400"/>
              <a:buChar char="-"/>
            </a:pPr>
            <a:r>
              <a:rPr lang="en"/>
              <a:t>The analog is to annoying</a:t>
            </a:r>
            <a:endParaRPr/>
          </a:p>
          <a:p>
            <a:pPr indent="-317500" lvl="0" marL="457200" rtl="0" algn="l">
              <a:lnSpc>
                <a:spcPct val="115000"/>
              </a:lnSpc>
              <a:spcBef>
                <a:spcPts val="0"/>
              </a:spcBef>
              <a:spcAft>
                <a:spcPts val="0"/>
              </a:spcAft>
              <a:buSzPts val="1400"/>
              <a:buChar char="-"/>
            </a:pPr>
            <a:r>
              <a:rPr lang="en"/>
              <a:t>After we grounded the unused channels, and set the inner Analog bypass capacitor of ADS1194 to ground with some capacitors, the wave that displayed on the Serial Plotter is the same as the Analog that we generated to use for simulation</a:t>
            </a:r>
            <a:endParaRPr/>
          </a:p>
        </p:txBody>
      </p:sp>
      <p:pic>
        <p:nvPicPr>
          <p:cNvPr id="332" name="Google Shape;332;p50"/>
          <p:cNvPicPr preferRelativeResize="0"/>
          <p:nvPr/>
        </p:nvPicPr>
        <p:blipFill rotWithShape="1">
          <a:blip r:embed="rId3">
            <a:alphaModFix/>
          </a:blip>
          <a:srcRect b="53060" l="43371" r="0" t="0"/>
          <a:stretch/>
        </p:blipFill>
        <p:spPr>
          <a:xfrm>
            <a:off x="6027715" y="842600"/>
            <a:ext cx="2225936" cy="1828800"/>
          </a:xfrm>
          <a:prstGeom prst="rect">
            <a:avLst/>
          </a:prstGeom>
          <a:noFill/>
          <a:ln>
            <a:noFill/>
          </a:ln>
        </p:spPr>
      </p:pic>
      <p:pic>
        <p:nvPicPr>
          <p:cNvPr id="333" name="Google Shape;333;p50"/>
          <p:cNvPicPr preferRelativeResize="0"/>
          <p:nvPr/>
        </p:nvPicPr>
        <p:blipFill>
          <a:blip r:embed="rId4">
            <a:alphaModFix/>
          </a:blip>
          <a:stretch>
            <a:fillRect/>
          </a:stretch>
        </p:blipFill>
        <p:spPr>
          <a:xfrm>
            <a:off x="4988725" y="2759875"/>
            <a:ext cx="4048125" cy="1790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Issues</a:t>
            </a:r>
            <a:endParaRPr/>
          </a:p>
        </p:txBody>
      </p:sp>
      <p:sp>
        <p:nvSpPr>
          <p:cNvPr id="339" name="Google Shape;339;p51"/>
          <p:cNvSpPr txBox="1"/>
          <p:nvPr>
            <p:ph idx="1" type="body"/>
          </p:nvPr>
        </p:nvSpPr>
        <p:spPr>
          <a:xfrm>
            <a:off x="504575" y="1414475"/>
            <a:ext cx="5013000" cy="3999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1000"/>
              </a:spcAft>
              <a:buNone/>
            </a:pPr>
            <a:r>
              <a:rPr lang="en" sz="1800">
                <a:solidFill>
                  <a:schemeClr val="dk2"/>
                </a:solidFill>
                <a:latin typeface="Georgia"/>
                <a:ea typeface="Georgia"/>
                <a:cs typeface="Georgia"/>
                <a:sym typeface="Georgia"/>
              </a:rPr>
              <a:t>Prototype was Done</a:t>
            </a:r>
            <a:endParaRPr sz="1200">
              <a:solidFill>
                <a:srgbClr val="000000"/>
              </a:solidFill>
              <a:latin typeface="Times New Roman"/>
              <a:ea typeface="Times New Roman"/>
              <a:cs typeface="Times New Roman"/>
              <a:sym typeface="Times New Roman"/>
            </a:endParaRPr>
          </a:p>
        </p:txBody>
      </p:sp>
      <p:sp>
        <p:nvSpPr>
          <p:cNvPr id="340" name="Google Shape;340;p51"/>
          <p:cNvSpPr txBox="1"/>
          <p:nvPr/>
        </p:nvSpPr>
        <p:spPr>
          <a:xfrm>
            <a:off x="504575" y="1814375"/>
            <a:ext cx="46746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Last Step</a:t>
            </a:r>
            <a:endParaRPr/>
          </a:p>
          <a:p>
            <a:pPr indent="-317500" lvl="1" marL="914400" rtl="0" algn="l">
              <a:lnSpc>
                <a:spcPct val="115000"/>
              </a:lnSpc>
              <a:spcBef>
                <a:spcPts val="0"/>
              </a:spcBef>
              <a:spcAft>
                <a:spcPts val="0"/>
              </a:spcAft>
              <a:buSzPts val="1400"/>
              <a:buChar char="-"/>
            </a:pPr>
            <a:r>
              <a:rPr lang="en"/>
              <a:t>We </a:t>
            </a:r>
            <a:r>
              <a:rPr lang="en"/>
              <a:t>connected</a:t>
            </a:r>
            <a:r>
              <a:rPr lang="en"/>
              <a:t> the bluetooth PmodBT2 and ADS1194 to the same microprocessor ATMEGA328P</a:t>
            </a:r>
            <a:endParaRPr/>
          </a:p>
          <a:p>
            <a:pPr indent="-317500" lvl="1" marL="914400" rtl="0" algn="l">
              <a:lnSpc>
                <a:spcPct val="115000"/>
              </a:lnSpc>
              <a:spcBef>
                <a:spcPts val="0"/>
              </a:spcBef>
              <a:spcAft>
                <a:spcPts val="0"/>
              </a:spcAft>
              <a:buSzPts val="1400"/>
              <a:buChar char="-"/>
            </a:pPr>
            <a:r>
              <a:rPr lang="en"/>
              <a:t>Connect electrodes to EEG nodes on head</a:t>
            </a:r>
            <a:endParaRPr/>
          </a:p>
        </p:txBody>
      </p:sp>
      <p:pic>
        <p:nvPicPr>
          <p:cNvPr id="341" name="Google Shape;341;p51"/>
          <p:cNvPicPr preferRelativeResize="0"/>
          <p:nvPr/>
        </p:nvPicPr>
        <p:blipFill rotWithShape="1">
          <a:blip r:embed="rId3">
            <a:alphaModFix/>
          </a:blip>
          <a:srcRect b="0" l="3286" r="13504" t="20153"/>
          <a:stretch/>
        </p:blipFill>
        <p:spPr>
          <a:xfrm>
            <a:off x="1337888" y="3205775"/>
            <a:ext cx="1587525" cy="1650200"/>
          </a:xfrm>
          <a:prstGeom prst="rect">
            <a:avLst/>
          </a:prstGeom>
          <a:noFill/>
          <a:ln>
            <a:noFill/>
          </a:ln>
        </p:spPr>
      </p:pic>
      <p:pic>
        <p:nvPicPr>
          <p:cNvPr id="342" name="Google Shape;342;p51"/>
          <p:cNvPicPr preferRelativeResize="0"/>
          <p:nvPr/>
        </p:nvPicPr>
        <p:blipFill rotWithShape="1">
          <a:blip r:embed="rId4">
            <a:alphaModFix/>
          </a:blip>
          <a:srcRect b="0" l="21132" r="14517" t="0"/>
          <a:stretch/>
        </p:blipFill>
        <p:spPr>
          <a:xfrm>
            <a:off x="2925413" y="3205775"/>
            <a:ext cx="1420439" cy="1650200"/>
          </a:xfrm>
          <a:prstGeom prst="rect">
            <a:avLst/>
          </a:prstGeom>
          <a:noFill/>
          <a:ln>
            <a:noFill/>
          </a:ln>
        </p:spPr>
      </p:pic>
      <p:pic>
        <p:nvPicPr>
          <p:cNvPr id="343" name="Google Shape;343;p51"/>
          <p:cNvPicPr preferRelativeResize="0"/>
          <p:nvPr/>
        </p:nvPicPr>
        <p:blipFill>
          <a:blip r:embed="rId5">
            <a:alphaModFix/>
          </a:blip>
          <a:stretch>
            <a:fillRect/>
          </a:stretch>
        </p:blipFill>
        <p:spPr>
          <a:xfrm>
            <a:off x="5179175" y="1243150"/>
            <a:ext cx="3660025" cy="1761215"/>
          </a:xfrm>
          <a:prstGeom prst="rect">
            <a:avLst/>
          </a:prstGeom>
          <a:noFill/>
          <a:ln>
            <a:noFill/>
          </a:ln>
        </p:spPr>
      </p:pic>
      <p:pic>
        <p:nvPicPr>
          <p:cNvPr id="344" name="Google Shape;344;p51"/>
          <p:cNvPicPr preferRelativeResize="0"/>
          <p:nvPr/>
        </p:nvPicPr>
        <p:blipFill>
          <a:blip r:embed="rId6">
            <a:alphaModFix/>
          </a:blip>
          <a:stretch>
            <a:fillRect/>
          </a:stretch>
        </p:blipFill>
        <p:spPr>
          <a:xfrm>
            <a:off x="5179175" y="2972425"/>
            <a:ext cx="3660026" cy="18074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ctrTitle"/>
          </p:nvPr>
        </p:nvSpPr>
        <p:spPr>
          <a:xfrm>
            <a:off x="493776" y="1117997"/>
            <a:ext cx="4978800" cy="1790700"/>
          </a:xfrm>
          <a:prstGeom prst="rect">
            <a:avLst/>
          </a:prstGeom>
          <a:noFill/>
          <a:ln>
            <a:noFill/>
          </a:ln>
        </p:spPr>
        <p:txBody>
          <a:bodyPr anchorCtr="0" anchor="b" bIns="34275" lIns="0" spcFirstLastPara="1" rIns="68575" wrap="square" tIns="34275">
            <a:normAutofit/>
          </a:bodyPr>
          <a:lstStyle/>
          <a:p>
            <a:pPr indent="0" lvl="0" marL="0" rtl="0" algn="l">
              <a:lnSpc>
                <a:spcPct val="96666"/>
              </a:lnSpc>
              <a:spcBef>
                <a:spcPts val="0"/>
              </a:spcBef>
              <a:spcAft>
                <a:spcPts val="0"/>
              </a:spcAft>
              <a:buClr>
                <a:schemeClr val="lt1"/>
              </a:buClr>
              <a:buSzPts val="4500"/>
              <a:buFont typeface="Arial"/>
              <a:buNone/>
            </a:pPr>
            <a:r>
              <a:rPr lang="en"/>
              <a:t>RESULTS</a:t>
            </a:r>
            <a:endParaRPr/>
          </a:p>
        </p:txBody>
      </p:sp>
      <p:sp>
        <p:nvSpPr>
          <p:cNvPr id="350" name="Google Shape;350;p52"/>
          <p:cNvSpPr txBox="1"/>
          <p:nvPr>
            <p:ph idx="1" type="subTitle"/>
          </p:nvPr>
        </p:nvSpPr>
        <p:spPr>
          <a:xfrm>
            <a:off x="493776" y="2977753"/>
            <a:ext cx="4978800" cy="1659900"/>
          </a:xfrm>
          <a:prstGeom prst="rect">
            <a:avLst/>
          </a:prstGeom>
          <a:noFill/>
          <a:ln>
            <a:noFill/>
          </a:ln>
        </p:spPr>
        <p:txBody>
          <a:bodyPr anchorCtr="0" anchor="t" bIns="34275" lIns="0" spcFirstLastPara="1" rIns="68575" wrap="square" tIns="34275">
            <a:normAutofit/>
          </a:bodyPr>
          <a:lstStyle/>
          <a:p>
            <a:pPr indent="0" lvl="0" marL="0" rtl="0" algn="l">
              <a:lnSpc>
                <a:spcPct val="90000"/>
              </a:lnSpc>
              <a:spcBef>
                <a:spcPts val="0"/>
              </a:spcBef>
              <a:spcAft>
                <a:spcPts val="0"/>
              </a:spcAft>
              <a:buSzPts val="2100"/>
              <a:buNone/>
            </a:pPr>
            <a:r>
              <a:rPr lang="en"/>
              <a:t>What we have for now</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Results</a:t>
            </a:r>
            <a:endParaRPr/>
          </a:p>
        </p:txBody>
      </p:sp>
      <p:sp>
        <p:nvSpPr>
          <p:cNvPr id="356" name="Google Shape;356;p53"/>
          <p:cNvSpPr txBox="1"/>
          <p:nvPr>
            <p:ph idx="1" type="body"/>
          </p:nvPr>
        </p:nvSpPr>
        <p:spPr>
          <a:xfrm>
            <a:off x="504575" y="1414475"/>
            <a:ext cx="5013000" cy="2326200"/>
          </a:xfrm>
          <a:prstGeom prst="rect">
            <a:avLst/>
          </a:prstGeom>
        </p:spPr>
        <p:txBody>
          <a:bodyPr anchorCtr="0" anchor="t" bIns="34275" lIns="68575" spcFirstLastPara="1" rIns="68575" wrap="square" tIns="34275">
            <a:spAutoFit/>
          </a:bodyPr>
          <a:lstStyle/>
          <a:p>
            <a:pPr indent="0" lvl="0" marL="0" rtl="0" algn="l">
              <a:lnSpc>
                <a:spcPct val="90000"/>
              </a:lnSpc>
              <a:spcBef>
                <a:spcPts val="0"/>
              </a:spcBef>
              <a:spcAft>
                <a:spcPts val="0"/>
              </a:spcAft>
              <a:buNone/>
            </a:pPr>
            <a:r>
              <a:rPr lang="en" sz="1800">
                <a:solidFill>
                  <a:schemeClr val="dk2"/>
                </a:solidFill>
                <a:latin typeface="Georgia"/>
                <a:ea typeface="Georgia"/>
                <a:cs typeface="Georgia"/>
                <a:sym typeface="Georgia"/>
              </a:rPr>
              <a:t>What’s different from last semester design?</a:t>
            </a:r>
            <a:endParaRPr>
              <a:solidFill>
                <a:srgbClr val="000000"/>
              </a:solidFill>
            </a:endParaRPr>
          </a:p>
          <a:p>
            <a:pPr indent="-330200" lvl="0" marL="457200" rtl="0" algn="l">
              <a:lnSpc>
                <a:spcPct val="115000"/>
              </a:lnSpc>
              <a:spcBef>
                <a:spcPts val="1000"/>
              </a:spcBef>
              <a:spcAft>
                <a:spcPts val="0"/>
              </a:spcAft>
              <a:buClr>
                <a:srgbClr val="000000"/>
              </a:buClr>
              <a:buSzPts val="1600"/>
              <a:buAutoNum type="arabicPeriod"/>
            </a:pPr>
            <a:r>
              <a:rPr lang="en">
                <a:solidFill>
                  <a:srgbClr val="000000"/>
                </a:solidFill>
              </a:rPr>
              <a:t>Chip change to </a:t>
            </a:r>
            <a:r>
              <a:rPr lang="en" sz="1100">
                <a:solidFill>
                  <a:srgbClr val="000000"/>
                </a:solidFill>
              </a:rPr>
              <a:t>ATMEGA328P</a:t>
            </a:r>
            <a:endParaRPr>
              <a:solidFill>
                <a:srgbClr val="000000"/>
              </a:solidFill>
            </a:endParaRPr>
          </a:p>
          <a:p>
            <a:pPr indent="-330200" lvl="0" marL="457200" rtl="0" algn="l">
              <a:lnSpc>
                <a:spcPct val="115000"/>
              </a:lnSpc>
              <a:spcBef>
                <a:spcPts val="0"/>
              </a:spcBef>
              <a:spcAft>
                <a:spcPts val="0"/>
              </a:spcAft>
              <a:buClr>
                <a:srgbClr val="000000"/>
              </a:buClr>
              <a:buSzPts val="1600"/>
              <a:buAutoNum type="arabicPeriod"/>
            </a:pPr>
            <a:r>
              <a:rPr lang="en">
                <a:solidFill>
                  <a:srgbClr val="000000"/>
                </a:solidFill>
              </a:rPr>
              <a:t>Only PCB Design Files </a:t>
            </a:r>
            <a:endParaRPr>
              <a:solidFill>
                <a:srgbClr val="000000"/>
              </a:solidFill>
            </a:endParaRPr>
          </a:p>
          <a:p>
            <a:pPr indent="-330200" lvl="1" marL="914400" rtl="0" algn="l">
              <a:lnSpc>
                <a:spcPct val="115000"/>
              </a:lnSpc>
              <a:spcBef>
                <a:spcPts val="0"/>
              </a:spcBef>
              <a:spcAft>
                <a:spcPts val="0"/>
              </a:spcAft>
              <a:buClr>
                <a:srgbClr val="000000"/>
              </a:buClr>
              <a:buSzPts val="1600"/>
              <a:buAutoNum type="alphaLcPeriod"/>
            </a:pPr>
            <a:r>
              <a:rPr lang="en">
                <a:solidFill>
                  <a:srgbClr val="000000"/>
                </a:solidFill>
              </a:rPr>
              <a:t>Fully work but we don’t have time to do the PCB fabrication</a:t>
            </a:r>
            <a:endParaRPr>
              <a:solidFill>
                <a:srgbClr val="000000"/>
              </a:solidFill>
            </a:endParaRPr>
          </a:p>
          <a:p>
            <a:pPr indent="-330200" lvl="0" marL="457200" rtl="0" algn="l">
              <a:lnSpc>
                <a:spcPct val="115000"/>
              </a:lnSpc>
              <a:spcBef>
                <a:spcPts val="0"/>
              </a:spcBef>
              <a:spcAft>
                <a:spcPts val="0"/>
              </a:spcAft>
              <a:buClr>
                <a:srgbClr val="000000"/>
              </a:buClr>
              <a:buSzPts val="1600"/>
              <a:buAutoNum type="arabicPeriod"/>
            </a:pPr>
            <a:r>
              <a:rPr lang="en">
                <a:solidFill>
                  <a:srgbClr val="000000"/>
                </a:solidFill>
              </a:rPr>
              <a:t>Only one ADS 1194 can be test &amp; implement</a:t>
            </a:r>
            <a:endParaRPr>
              <a:solidFill>
                <a:srgbClr val="000000"/>
              </a:solidFill>
            </a:endParaRPr>
          </a:p>
          <a:p>
            <a:pPr indent="-330200" lvl="1" marL="914400" rtl="0" algn="l">
              <a:lnSpc>
                <a:spcPct val="115000"/>
              </a:lnSpc>
              <a:spcBef>
                <a:spcPts val="0"/>
              </a:spcBef>
              <a:spcAft>
                <a:spcPts val="0"/>
              </a:spcAft>
              <a:buClr>
                <a:srgbClr val="000000"/>
              </a:buClr>
              <a:buSzPts val="1600"/>
              <a:buAutoNum type="alphaLcPeriod"/>
            </a:pPr>
            <a:r>
              <a:rPr lang="en">
                <a:solidFill>
                  <a:srgbClr val="000000"/>
                </a:solidFill>
              </a:rPr>
              <a:t>To make all 4 ADS1194 work, only need to follow the daisy-chain mode to set up the ADS1194</a:t>
            </a:r>
            <a:endParaRPr>
              <a:solidFill>
                <a:srgbClr val="000000"/>
              </a:solidFill>
            </a:endParaRPr>
          </a:p>
        </p:txBody>
      </p:sp>
      <p:pic>
        <p:nvPicPr>
          <p:cNvPr id="357" name="Google Shape;357;p53"/>
          <p:cNvPicPr preferRelativeResize="0"/>
          <p:nvPr/>
        </p:nvPicPr>
        <p:blipFill>
          <a:blip r:embed="rId3">
            <a:alphaModFix/>
          </a:blip>
          <a:stretch>
            <a:fillRect/>
          </a:stretch>
        </p:blipFill>
        <p:spPr>
          <a:xfrm>
            <a:off x="6365075" y="842600"/>
            <a:ext cx="2067200" cy="40367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type="ctrTitle"/>
          </p:nvPr>
        </p:nvSpPr>
        <p:spPr>
          <a:xfrm>
            <a:off x="493776" y="1117997"/>
            <a:ext cx="4978800" cy="1790700"/>
          </a:xfrm>
          <a:prstGeom prst="rect">
            <a:avLst/>
          </a:prstGeom>
          <a:noFill/>
          <a:ln>
            <a:noFill/>
          </a:ln>
        </p:spPr>
        <p:txBody>
          <a:bodyPr anchorCtr="0" anchor="b" bIns="34275" lIns="0" spcFirstLastPara="1" rIns="68575" wrap="square" tIns="34275">
            <a:normAutofit/>
          </a:bodyPr>
          <a:lstStyle/>
          <a:p>
            <a:pPr indent="0" lvl="0" marL="0" rtl="0" algn="l">
              <a:lnSpc>
                <a:spcPct val="96666"/>
              </a:lnSpc>
              <a:spcBef>
                <a:spcPts val="0"/>
              </a:spcBef>
              <a:spcAft>
                <a:spcPts val="0"/>
              </a:spcAft>
              <a:buClr>
                <a:schemeClr val="lt1"/>
              </a:buClr>
              <a:buSzPts val="4500"/>
              <a:buFont typeface="Arial"/>
              <a:buNone/>
            </a:pPr>
            <a:r>
              <a:rPr lang="en"/>
              <a:t>DEMO</a:t>
            </a:r>
            <a:endParaRPr/>
          </a:p>
        </p:txBody>
      </p:sp>
      <p:sp>
        <p:nvSpPr>
          <p:cNvPr id="363" name="Google Shape;363;p54"/>
          <p:cNvSpPr txBox="1"/>
          <p:nvPr>
            <p:ph idx="1" type="subTitle"/>
          </p:nvPr>
        </p:nvSpPr>
        <p:spPr>
          <a:xfrm>
            <a:off x="493776" y="2977753"/>
            <a:ext cx="4978800" cy="1659900"/>
          </a:xfrm>
          <a:prstGeom prst="rect">
            <a:avLst/>
          </a:prstGeom>
          <a:noFill/>
          <a:ln>
            <a:noFill/>
          </a:ln>
        </p:spPr>
        <p:txBody>
          <a:bodyPr anchorCtr="0" anchor="t" bIns="34275" lIns="0" spcFirstLastPara="1" rIns="68575" wrap="square" tIns="34275">
            <a:normAutofit/>
          </a:bodyPr>
          <a:lstStyle/>
          <a:p>
            <a:pPr indent="0" lvl="0" marL="0" rtl="0" algn="l">
              <a:lnSpc>
                <a:spcPct val="90000"/>
              </a:lnSpc>
              <a:spcBef>
                <a:spcPts val="0"/>
              </a:spcBef>
              <a:spcAft>
                <a:spcPts val="0"/>
              </a:spcAft>
              <a:buSzPts val="2100"/>
              <a:buNone/>
            </a:pPr>
            <a:r>
              <a:rPr lang="en"/>
              <a:t>A simple demonstration on our prototype board.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Demo</a:t>
            </a:r>
            <a:endParaRPr/>
          </a:p>
        </p:txBody>
      </p:sp>
      <p:sp>
        <p:nvSpPr>
          <p:cNvPr id="369" name="Google Shape;369;p55"/>
          <p:cNvSpPr txBox="1"/>
          <p:nvPr/>
        </p:nvSpPr>
        <p:spPr>
          <a:xfrm>
            <a:off x="497425" y="1438400"/>
            <a:ext cx="7968000" cy="6804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500"/>
              </a:spcBef>
              <a:spcAft>
                <a:spcPts val="0"/>
              </a:spcAft>
              <a:buNone/>
            </a:pPr>
            <a:r>
              <a:rPr lang="en"/>
              <a:t>W</a:t>
            </a:r>
            <a:r>
              <a:rPr lang="en"/>
              <a:t>e will demonstrate how the project works by connecting 3 flat electrodes to obtain one frontal lobe measurement and two temporal lobe measurements.</a:t>
            </a:r>
            <a:endParaRPr/>
          </a:p>
        </p:txBody>
      </p:sp>
      <p:pic>
        <p:nvPicPr>
          <p:cNvPr id="370" name="Google Shape;370;p55"/>
          <p:cNvPicPr preferRelativeResize="0"/>
          <p:nvPr/>
        </p:nvPicPr>
        <p:blipFill>
          <a:blip r:embed="rId3">
            <a:alphaModFix/>
          </a:blip>
          <a:stretch>
            <a:fillRect/>
          </a:stretch>
        </p:blipFill>
        <p:spPr>
          <a:xfrm>
            <a:off x="1116075" y="2271198"/>
            <a:ext cx="2664599" cy="2549774"/>
          </a:xfrm>
          <a:prstGeom prst="rect">
            <a:avLst/>
          </a:prstGeom>
          <a:noFill/>
          <a:ln>
            <a:noFill/>
          </a:ln>
        </p:spPr>
      </p:pic>
      <p:pic>
        <p:nvPicPr>
          <p:cNvPr id="371" name="Google Shape;371;p55"/>
          <p:cNvPicPr preferRelativeResize="0"/>
          <p:nvPr/>
        </p:nvPicPr>
        <p:blipFill>
          <a:blip r:embed="rId4">
            <a:alphaModFix/>
          </a:blip>
          <a:stretch>
            <a:fillRect/>
          </a:stretch>
        </p:blipFill>
        <p:spPr>
          <a:xfrm>
            <a:off x="5347925" y="2321859"/>
            <a:ext cx="2469141" cy="2448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56"/>
          <p:cNvPicPr preferRelativeResize="0"/>
          <p:nvPr/>
        </p:nvPicPr>
        <p:blipFill>
          <a:blip r:embed="rId3">
            <a:alphaModFix/>
          </a:blip>
          <a:stretch>
            <a:fillRect/>
          </a:stretch>
        </p:blipFill>
        <p:spPr>
          <a:xfrm>
            <a:off x="260312" y="903700"/>
            <a:ext cx="8623373" cy="4019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ph type="title"/>
          </p:nvPr>
        </p:nvSpPr>
        <p:spPr>
          <a:xfrm>
            <a:off x="311700" y="76875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Discussion</a:t>
            </a:r>
            <a:endParaRPr/>
          </a:p>
        </p:txBody>
      </p:sp>
      <p:sp>
        <p:nvSpPr>
          <p:cNvPr id="142" name="Google Shape;142;p30"/>
          <p:cNvSpPr txBox="1"/>
          <p:nvPr>
            <p:ph idx="1" type="body"/>
          </p:nvPr>
        </p:nvSpPr>
        <p:spPr>
          <a:xfrm>
            <a:off x="382225" y="2096725"/>
            <a:ext cx="3838200" cy="26250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a:solidFill>
                  <a:srgbClr val="000000"/>
                </a:solidFill>
              </a:rPr>
              <a:t>EEG:</a:t>
            </a:r>
            <a:endParaRPr>
              <a:solidFill>
                <a:srgbClr val="000000"/>
              </a:solidFill>
            </a:endParaRPr>
          </a:p>
          <a:p>
            <a:pPr indent="-330200" lvl="0" marL="457200" rtl="0" algn="l">
              <a:spcBef>
                <a:spcPts val="500"/>
              </a:spcBef>
              <a:spcAft>
                <a:spcPts val="0"/>
              </a:spcAft>
              <a:buClr>
                <a:srgbClr val="000000"/>
              </a:buClr>
              <a:buSzPts val="1600"/>
              <a:buChar char="•"/>
            </a:pPr>
            <a:r>
              <a:rPr lang="en">
                <a:solidFill>
                  <a:srgbClr val="000000"/>
                </a:solidFill>
              </a:rPr>
              <a:t>Electrodes placed on scalp</a:t>
            </a:r>
            <a:endParaRPr>
              <a:solidFill>
                <a:srgbClr val="000000"/>
              </a:solidFill>
            </a:endParaRPr>
          </a:p>
          <a:p>
            <a:pPr indent="-330200" lvl="0" marL="457200" rtl="0" algn="l">
              <a:spcBef>
                <a:spcPts val="500"/>
              </a:spcBef>
              <a:spcAft>
                <a:spcPts val="0"/>
              </a:spcAft>
              <a:buClr>
                <a:srgbClr val="000000"/>
              </a:buClr>
              <a:buSzPts val="1600"/>
              <a:buChar char="•"/>
            </a:pPr>
            <a:r>
              <a:rPr lang="en">
                <a:solidFill>
                  <a:srgbClr val="000000"/>
                </a:solidFill>
              </a:rPr>
              <a:t>Measures brain signals</a:t>
            </a:r>
            <a:endParaRPr>
              <a:solidFill>
                <a:srgbClr val="000000"/>
              </a:solidFill>
            </a:endParaRPr>
          </a:p>
          <a:p>
            <a:pPr indent="-330200" lvl="0" marL="457200" rtl="0" algn="l">
              <a:spcBef>
                <a:spcPts val="500"/>
              </a:spcBef>
              <a:spcAft>
                <a:spcPts val="0"/>
              </a:spcAft>
              <a:buClr>
                <a:srgbClr val="000000"/>
              </a:buClr>
              <a:buSzPts val="1600"/>
              <a:buChar char="•"/>
            </a:pPr>
            <a:r>
              <a:rPr lang="en">
                <a:solidFill>
                  <a:srgbClr val="000000"/>
                </a:solidFill>
              </a:rPr>
              <a:t>Signals can then be processed to understand meaning</a:t>
            </a:r>
            <a:endParaRPr>
              <a:solidFill>
                <a:srgbClr val="000000"/>
              </a:solidFill>
            </a:endParaRPr>
          </a:p>
        </p:txBody>
      </p:sp>
      <p:pic>
        <p:nvPicPr>
          <p:cNvPr id="143" name="Google Shape;143;p30"/>
          <p:cNvPicPr preferRelativeResize="0"/>
          <p:nvPr/>
        </p:nvPicPr>
        <p:blipFill rotWithShape="1">
          <a:blip r:embed="rId3">
            <a:alphaModFix/>
          </a:blip>
          <a:srcRect b="0" l="0" r="0" t="3250"/>
          <a:stretch/>
        </p:blipFill>
        <p:spPr>
          <a:xfrm>
            <a:off x="5347525" y="1329375"/>
            <a:ext cx="3164851" cy="3062077"/>
          </a:xfrm>
          <a:prstGeom prst="rect">
            <a:avLst/>
          </a:prstGeom>
          <a:noFill/>
          <a:ln>
            <a:noFill/>
          </a:ln>
        </p:spPr>
      </p:pic>
      <p:sp>
        <p:nvSpPr>
          <p:cNvPr id="144" name="Google Shape;144;p30"/>
          <p:cNvSpPr txBox="1"/>
          <p:nvPr/>
        </p:nvSpPr>
        <p:spPr>
          <a:xfrm>
            <a:off x="4839250" y="4391450"/>
            <a:ext cx="38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Fig 2: EEG Electrode Cap (OpenBCI)</a:t>
            </a:r>
            <a:endParaRPr/>
          </a:p>
        </p:txBody>
      </p:sp>
      <p:sp>
        <p:nvSpPr>
          <p:cNvPr id="145" name="Google Shape;145;p30"/>
          <p:cNvSpPr txBox="1"/>
          <p:nvPr/>
        </p:nvSpPr>
        <p:spPr>
          <a:xfrm>
            <a:off x="311700" y="1334313"/>
            <a:ext cx="7906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Our board will collect EEG</a:t>
            </a:r>
            <a:r>
              <a:rPr lang="en" sz="1800">
                <a:solidFill>
                  <a:schemeClr val="dk2"/>
                </a:solidFill>
              </a:rPr>
              <a:t> </a:t>
            </a:r>
            <a:r>
              <a:rPr lang="en" sz="1800">
                <a:solidFill>
                  <a:schemeClr val="dk2"/>
                </a:solidFill>
              </a:rPr>
              <a:t>Data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7"/>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Delivery</a:t>
            </a:r>
            <a:endParaRPr/>
          </a:p>
        </p:txBody>
      </p:sp>
      <p:pic>
        <p:nvPicPr>
          <p:cNvPr id="382" name="Google Shape;382;p57"/>
          <p:cNvPicPr preferRelativeResize="0"/>
          <p:nvPr/>
        </p:nvPicPr>
        <p:blipFill>
          <a:blip r:embed="rId3">
            <a:alphaModFix/>
          </a:blip>
          <a:stretch>
            <a:fillRect/>
          </a:stretch>
        </p:blipFill>
        <p:spPr>
          <a:xfrm rot="-5400000">
            <a:off x="2943213" y="1351887"/>
            <a:ext cx="3076425" cy="3935300"/>
          </a:xfrm>
          <a:prstGeom prst="rect">
            <a:avLst/>
          </a:prstGeom>
          <a:noFill/>
          <a:ln>
            <a:noFill/>
          </a:ln>
        </p:spPr>
      </p:pic>
      <p:sp>
        <p:nvSpPr>
          <p:cNvPr id="383" name="Google Shape;383;p57"/>
          <p:cNvSpPr txBox="1"/>
          <p:nvPr/>
        </p:nvSpPr>
        <p:spPr>
          <a:xfrm>
            <a:off x="497425" y="1438400"/>
            <a:ext cx="7968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A prototype board that can capture 4 analog signals and convert into digital data on Computer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8"/>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From prototype to PCB</a:t>
            </a:r>
            <a:endParaRPr/>
          </a:p>
        </p:txBody>
      </p:sp>
      <p:sp>
        <p:nvSpPr>
          <p:cNvPr id="389" name="Google Shape;389;p58"/>
          <p:cNvSpPr txBox="1"/>
          <p:nvPr>
            <p:ph idx="1" type="body"/>
          </p:nvPr>
        </p:nvSpPr>
        <p:spPr>
          <a:xfrm>
            <a:off x="504575" y="1414475"/>
            <a:ext cx="5013000" cy="2635800"/>
          </a:xfrm>
          <a:prstGeom prst="rect">
            <a:avLst/>
          </a:prstGeom>
        </p:spPr>
        <p:txBody>
          <a:bodyPr anchorCtr="0" anchor="t" bIns="34275" lIns="68575" spcFirstLastPara="1" rIns="68575" wrap="square" tIns="34275">
            <a:spAutoFit/>
          </a:bodyPr>
          <a:lstStyle/>
          <a:p>
            <a:pPr indent="0" lvl="0" marL="0" rtl="0" algn="l">
              <a:lnSpc>
                <a:spcPct val="90000"/>
              </a:lnSpc>
              <a:spcBef>
                <a:spcPts val="0"/>
              </a:spcBef>
              <a:spcAft>
                <a:spcPts val="0"/>
              </a:spcAft>
              <a:buNone/>
            </a:pPr>
            <a:r>
              <a:rPr lang="en" sz="1800">
                <a:solidFill>
                  <a:schemeClr val="dk2"/>
                </a:solidFill>
                <a:latin typeface="Georgia"/>
                <a:ea typeface="Georgia"/>
                <a:cs typeface="Georgia"/>
                <a:sym typeface="Georgia"/>
              </a:rPr>
              <a:t>A chip slot make PCB board more </a:t>
            </a:r>
            <a:r>
              <a:rPr lang="en" sz="1800">
                <a:solidFill>
                  <a:schemeClr val="dk2"/>
                </a:solidFill>
                <a:latin typeface="Georgia"/>
                <a:ea typeface="Georgia"/>
                <a:cs typeface="Georgia"/>
                <a:sym typeface="Georgia"/>
              </a:rPr>
              <a:t>flexible</a:t>
            </a:r>
            <a:endParaRPr>
              <a:solidFill>
                <a:srgbClr val="000000"/>
              </a:solidFill>
            </a:endParaRPr>
          </a:p>
          <a:p>
            <a:pPr indent="0" lvl="0" marL="0" rtl="0" algn="l">
              <a:lnSpc>
                <a:spcPct val="115000"/>
              </a:lnSpc>
              <a:spcBef>
                <a:spcPts val="1000"/>
              </a:spcBef>
              <a:spcAft>
                <a:spcPts val="0"/>
              </a:spcAft>
              <a:buNone/>
            </a:pPr>
            <a:r>
              <a:rPr lang="en">
                <a:solidFill>
                  <a:srgbClr val="000000"/>
                </a:solidFill>
              </a:rPr>
              <a:t>We replace a slot for microcontroller at that original position for PIC32MX250F128B rather than just swap the chip.</a:t>
            </a:r>
            <a:endParaRPr>
              <a:solidFill>
                <a:srgbClr val="000000"/>
              </a:solidFill>
            </a:endParaRPr>
          </a:p>
          <a:p>
            <a:pPr indent="-330200" lvl="0" marL="457200" rtl="0" algn="l">
              <a:lnSpc>
                <a:spcPct val="115000"/>
              </a:lnSpc>
              <a:spcBef>
                <a:spcPts val="1000"/>
              </a:spcBef>
              <a:spcAft>
                <a:spcPts val="0"/>
              </a:spcAft>
              <a:buClr>
                <a:srgbClr val="000000"/>
              </a:buClr>
              <a:buSzPts val="1600"/>
              <a:buChar char="-"/>
            </a:pPr>
            <a:r>
              <a:rPr lang="en">
                <a:solidFill>
                  <a:srgbClr val="000000"/>
                </a:solidFill>
              </a:rPr>
              <a:t>No more programmer need for this PCB board</a:t>
            </a:r>
            <a:endParaRPr>
              <a:solidFill>
                <a:srgbClr val="000000"/>
              </a:solidFill>
            </a:endParaRPr>
          </a:p>
          <a:p>
            <a:pPr indent="-330200" lvl="0" marL="457200" rtl="0" algn="l">
              <a:lnSpc>
                <a:spcPct val="115000"/>
              </a:lnSpc>
              <a:spcBef>
                <a:spcPts val="1000"/>
              </a:spcBef>
              <a:spcAft>
                <a:spcPts val="0"/>
              </a:spcAft>
              <a:buClr>
                <a:srgbClr val="000000"/>
              </a:buClr>
              <a:buSzPts val="1600"/>
              <a:buChar char="-"/>
            </a:pPr>
            <a:r>
              <a:rPr lang="en">
                <a:solidFill>
                  <a:srgbClr val="000000"/>
                </a:solidFill>
              </a:rPr>
              <a:t>Any implementation done on the Arduino Uno 3 can directly transfer to our PCB board by just insert the microcontroller into the slot</a:t>
            </a:r>
            <a:endParaRPr>
              <a:solidFill>
                <a:srgbClr val="000000"/>
              </a:solidFill>
            </a:endParaRPr>
          </a:p>
          <a:p>
            <a:pPr indent="-330200" lvl="0" marL="457200" rtl="0" algn="l">
              <a:lnSpc>
                <a:spcPct val="115000"/>
              </a:lnSpc>
              <a:spcBef>
                <a:spcPts val="1000"/>
              </a:spcBef>
              <a:spcAft>
                <a:spcPts val="0"/>
              </a:spcAft>
              <a:buClr>
                <a:srgbClr val="000000"/>
              </a:buClr>
              <a:buSzPts val="1600"/>
              <a:buChar char="-"/>
            </a:pPr>
            <a:r>
              <a:rPr lang="en">
                <a:solidFill>
                  <a:srgbClr val="000000"/>
                </a:solidFill>
              </a:rPr>
              <a:t>Easy to replace if microcontroller broken</a:t>
            </a:r>
            <a:endParaRPr>
              <a:solidFill>
                <a:srgbClr val="000000"/>
              </a:solidFill>
            </a:endParaRPr>
          </a:p>
        </p:txBody>
      </p:sp>
      <p:pic>
        <p:nvPicPr>
          <p:cNvPr id="390" name="Google Shape;390;p58"/>
          <p:cNvPicPr preferRelativeResize="0"/>
          <p:nvPr/>
        </p:nvPicPr>
        <p:blipFill>
          <a:blip r:embed="rId3">
            <a:alphaModFix/>
          </a:blip>
          <a:stretch>
            <a:fillRect/>
          </a:stretch>
        </p:blipFill>
        <p:spPr>
          <a:xfrm>
            <a:off x="5995875" y="2046575"/>
            <a:ext cx="2124075" cy="1371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9"/>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What updates can be made in the future?</a:t>
            </a:r>
            <a:endParaRPr/>
          </a:p>
        </p:txBody>
      </p:sp>
      <p:sp>
        <p:nvSpPr>
          <p:cNvPr id="396" name="Google Shape;396;p59"/>
          <p:cNvSpPr txBox="1"/>
          <p:nvPr>
            <p:ph idx="1" type="body"/>
          </p:nvPr>
        </p:nvSpPr>
        <p:spPr>
          <a:xfrm>
            <a:off x="504575" y="1414475"/>
            <a:ext cx="5013000" cy="1302300"/>
          </a:xfrm>
          <a:prstGeom prst="rect">
            <a:avLst/>
          </a:prstGeom>
        </p:spPr>
        <p:txBody>
          <a:bodyPr anchorCtr="0" anchor="t" bIns="34275" lIns="68575" spcFirstLastPara="1" rIns="68575" wrap="square" tIns="34275">
            <a:spAutoFit/>
          </a:bodyPr>
          <a:lstStyle/>
          <a:p>
            <a:pPr indent="-330200" lvl="0" marL="457200" rtl="0" algn="l">
              <a:lnSpc>
                <a:spcPct val="115000"/>
              </a:lnSpc>
              <a:spcBef>
                <a:spcPts val="0"/>
              </a:spcBef>
              <a:spcAft>
                <a:spcPts val="0"/>
              </a:spcAft>
              <a:buClr>
                <a:srgbClr val="000000"/>
              </a:buClr>
              <a:buSzPts val="1600"/>
              <a:buChar char="-"/>
            </a:pPr>
            <a:r>
              <a:rPr lang="en" sz="1800">
                <a:solidFill>
                  <a:srgbClr val="000000"/>
                </a:solidFill>
                <a:latin typeface="Georgia"/>
                <a:ea typeface="Georgia"/>
                <a:cs typeface="Georgia"/>
                <a:sym typeface="Georgia"/>
              </a:rPr>
              <a:t>Extended 4</a:t>
            </a:r>
            <a:r>
              <a:rPr lang="en" sz="1800">
                <a:solidFill>
                  <a:srgbClr val="000000"/>
                </a:solidFill>
                <a:latin typeface="Georgia"/>
                <a:ea typeface="Georgia"/>
                <a:cs typeface="Georgia"/>
                <a:sym typeface="Georgia"/>
              </a:rPr>
              <a:t> channel to 16 channel</a:t>
            </a:r>
            <a:endParaRPr sz="1800">
              <a:solidFill>
                <a:srgbClr val="000000"/>
              </a:solidFill>
              <a:latin typeface="Georgia"/>
              <a:ea typeface="Georgia"/>
              <a:cs typeface="Georgia"/>
              <a:sym typeface="Georgia"/>
            </a:endParaRPr>
          </a:p>
          <a:p>
            <a:pPr indent="-342900" lvl="0" marL="457200" rtl="0" algn="l">
              <a:lnSpc>
                <a:spcPct val="115000"/>
              </a:lnSpc>
              <a:spcBef>
                <a:spcPts val="0"/>
              </a:spcBef>
              <a:spcAft>
                <a:spcPts val="0"/>
              </a:spcAft>
              <a:buClr>
                <a:srgbClr val="000000"/>
              </a:buClr>
              <a:buSzPts val="1800"/>
              <a:buFont typeface="Georgia"/>
              <a:buChar char="-"/>
            </a:pPr>
            <a:r>
              <a:rPr lang="en" sz="1800">
                <a:solidFill>
                  <a:srgbClr val="000000"/>
                </a:solidFill>
                <a:latin typeface="Georgia"/>
                <a:ea typeface="Georgia"/>
                <a:cs typeface="Georgia"/>
                <a:sym typeface="Georgia"/>
              </a:rPr>
              <a:t>USB connection (Power &amp; Data transfer)</a:t>
            </a:r>
            <a:endParaRPr sz="1800">
              <a:solidFill>
                <a:srgbClr val="000000"/>
              </a:solidFill>
              <a:latin typeface="Georgia"/>
              <a:ea typeface="Georgia"/>
              <a:cs typeface="Georgia"/>
              <a:sym typeface="Georgia"/>
            </a:endParaRPr>
          </a:p>
          <a:p>
            <a:pPr indent="-342900" lvl="0" marL="457200" rtl="0" algn="l">
              <a:lnSpc>
                <a:spcPct val="115000"/>
              </a:lnSpc>
              <a:spcBef>
                <a:spcPts val="0"/>
              </a:spcBef>
              <a:spcAft>
                <a:spcPts val="0"/>
              </a:spcAft>
              <a:buClr>
                <a:srgbClr val="000000"/>
              </a:buClr>
              <a:buSzPts val="1800"/>
              <a:buFont typeface="Georgia"/>
              <a:buChar char="-"/>
            </a:pPr>
            <a:r>
              <a:rPr lang="en" sz="1800">
                <a:solidFill>
                  <a:srgbClr val="000000"/>
                </a:solidFill>
                <a:latin typeface="Georgia"/>
                <a:ea typeface="Georgia"/>
                <a:cs typeface="Georgia"/>
                <a:sym typeface="Georgia"/>
              </a:rPr>
              <a:t>SD card storage</a:t>
            </a:r>
            <a:endParaRPr sz="1800">
              <a:solidFill>
                <a:srgbClr val="000000"/>
              </a:solidFill>
              <a:latin typeface="Georgia"/>
              <a:ea typeface="Georgia"/>
              <a:cs typeface="Georgia"/>
              <a:sym typeface="Georgia"/>
            </a:endParaRPr>
          </a:p>
          <a:p>
            <a:pPr indent="-342900" lvl="0" marL="457200" rtl="0" algn="l">
              <a:lnSpc>
                <a:spcPct val="115000"/>
              </a:lnSpc>
              <a:spcBef>
                <a:spcPts val="0"/>
              </a:spcBef>
              <a:spcAft>
                <a:spcPts val="0"/>
              </a:spcAft>
              <a:buClr>
                <a:srgbClr val="000000"/>
              </a:buClr>
              <a:buSzPts val="1800"/>
              <a:buFont typeface="Georgia"/>
              <a:buChar char="-"/>
            </a:pPr>
            <a:r>
              <a:rPr lang="en" sz="1800">
                <a:solidFill>
                  <a:srgbClr val="000000"/>
                </a:solidFill>
                <a:latin typeface="Georgia"/>
                <a:ea typeface="Georgia"/>
                <a:cs typeface="Georgia"/>
                <a:sym typeface="Georgia"/>
              </a:rPr>
              <a:t>WiFi module</a:t>
            </a:r>
            <a:endParaRPr sz="1800">
              <a:solidFill>
                <a:srgbClr val="000000"/>
              </a:solidFill>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0"/>
          <p:cNvSpPr txBox="1"/>
          <p:nvPr>
            <p:ph type="title"/>
          </p:nvPr>
        </p:nvSpPr>
        <p:spPr>
          <a:xfrm>
            <a:off x="311700" y="76805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References</a:t>
            </a:r>
            <a:endParaRPr/>
          </a:p>
        </p:txBody>
      </p:sp>
      <p:sp>
        <p:nvSpPr>
          <p:cNvPr id="402" name="Google Shape;402;p60"/>
          <p:cNvSpPr txBox="1"/>
          <p:nvPr>
            <p:ph idx="1" type="body"/>
          </p:nvPr>
        </p:nvSpPr>
        <p:spPr>
          <a:xfrm>
            <a:off x="311700" y="1377050"/>
            <a:ext cx="8520600" cy="3416400"/>
          </a:xfrm>
          <a:prstGeom prst="rect">
            <a:avLst/>
          </a:prstGeom>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500"/>
              </a:spcBef>
              <a:spcAft>
                <a:spcPts val="0"/>
              </a:spcAft>
              <a:buNone/>
            </a:pPr>
            <a:r>
              <a:rPr lang="en" sz="1000">
                <a:solidFill>
                  <a:srgbClr val="2A2B2E"/>
                </a:solidFill>
                <a:highlight>
                  <a:schemeClr val="lt1"/>
                </a:highlight>
              </a:rPr>
              <a:t>- OpenBCI Documentation. </a:t>
            </a:r>
            <a:r>
              <a:rPr lang="en" sz="1000">
                <a:solidFill>
                  <a:srgbClr val="2A2B2E"/>
                </a:solidFill>
                <a:highlight>
                  <a:srgbClr val="FFFFFF"/>
                </a:highlight>
              </a:rPr>
              <a:t>(2022, February 22). Retrieved from </a:t>
            </a:r>
            <a:r>
              <a:rPr lang="en" sz="1000" u="sng">
                <a:solidFill>
                  <a:schemeClr val="hlink"/>
                </a:solidFill>
                <a:highlight>
                  <a:srgbClr val="FFFFFF"/>
                </a:highlight>
                <a:hlinkClick r:id="rId3"/>
              </a:rPr>
              <a:t>https://docs.openbci.com/</a:t>
            </a:r>
            <a:endParaRPr sz="900">
              <a:solidFill>
                <a:srgbClr val="000000"/>
              </a:solidFill>
            </a:endParaRPr>
          </a:p>
          <a:p>
            <a:pPr indent="0" lvl="0" marL="0" rtl="0" algn="l">
              <a:spcBef>
                <a:spcPts val="500"/>
              </a:spcBef>
              <a:spcAft>
                <a:spcPts val="0"/>
              </a:spcAft>
              <a:buNone/>
            </a:pPr>
            <a:r>
              <a:rPr lang="en" sz="1000">
                <a:solidFill>
                  <a:srgbClr val="2A2B2E"/>
                </a:solidFill>
                <a:highlight>
                  <a:schemeClr val="lt1"/>
                </a:highlight>
              </a:rPr>
              <a:t>-</a:t>
            </a:r>
            <a:r>
              <a:rPr lang="en" sz="1000">
                <a:solidFill>
                  <a:srgbClr val="2A2B2E"/>
                </a:solidFill>
                <a:highlight>
                  <a:schemeClr val="lt1"/>
                </a:highlight>
              </a:rPr>
              <a:t> 10-20 Internationally Accepted EEG Node Placement</a:t>
            </a:r>
            <a:r>
              <a:rPr lang="en" sz="1000">
                <a:solidFill>
                  <a:srgbClr val="2A2B2E"/>
                </a:solidFill>
                <a:highlight>
                  <a:schemeClr val="lt1"/>
                </a:highlight>
              </a:rPr>
              <a:t>. (None). Retrieved from </a:t>
            </a:r>
            <a:r>
              <a:rPr lang="en" sz="1000" u="sng">
                <a:solidFill>
                  <a:schemeClr val="hlink"/>
                </a:solidFill>
                <a:highlight>
                  <a:schemeClr val="lt1"/>
                </a:highlight>
                <a:hlinkClick r:id="rId4"/>
              </a:rPr>
              <a:t>http://www.mariusthart.net/downloads/eeg_electrodes_10-20.svg</a:t>
            </a:r>
            <a:endParaRPr sz="1000">
              <a:solidFill>
                <a:srgbClr val="2A2B2E"/>
              </a:solidFill>
              <a:highlight>
                <a:schemeClr val="lt1"/>
              </a:highlight>
            </a:endParaRPr>
          </a:p>
          <a:p>
            <a:pPr indent="0" lvl="0" marL="0" rtl="0" algn="l">
              <a:spcBef>
                <a:spcPts val="500"/>
              </a:spcBef>
              <a:spcAft>
                <a:spcPts val="0"/>
              </a:spcAft>
              <a:buNone/>
            </a:pPr>
            <a:r>
              <a:rPr lang="en" sz="1000">
                <a:solidFill>
                  <a:srgbClr val="2A2B2E"/>
                </a:solidFill>
                <a:highlight>
                  <a:schemeClr val="lt1"/>
                </a:highlight>
              </a:rPr>
              <a:t>- ADS119X User Manual. (2010, April). Retrieved from </a:t>
            </a:r>
            <a:r>
              <a:rPr lang="en" sz="1000" u="sng">
                <a:solidFill>
                  <a:schemeClr val="hlink"/>
                </a:solidFill>
                <a:highlight>
                  <a:schemeClr val="lt1"/>
                </a:highlight>
                <a:hlinkClick r:id="rId5"/>
              </a:rPr>
              <a:t>https://www.ti.com/lit/ds/symlink/ads1194.pdf</a:t>
            </a:r>
            <a:endParaRPr sz="1000">
              <a:solidFill>
                <a:srgbClr val="2A2B2E"/>
              </a:solidFill>
              <a:highlight>
                <a:schemeClr val="lt1"/>
              </a:highlight>
            </a:endParaRPr>
          </a:p>
          <a:p>
            <a:pPr indent="0" lvl="0" marL="0" rtl="0" algn="l">
              <a:spcBef>
                <a:spcPts val="500"/>
              </a:spcBef>
              <a:spcAft>
                <a:spcPts val="0"/>
              </a:spcAft>
              <a:buNone/>
            </a:pPr>
            <a:r>
              <a:rPr lang="en" sz="1000">
                <a:solidFill>
                  <a:srgbClr val="2A2B2E"/>
                </a:solidFill>
                <a:highlight>
                  <a:schemeClr val="lt1"/>
                </a:highlight>
              </a:rPr>
              <a:t>- RN42 User Manual. (2013, March 26) Retrieved from </a:t>
            </a:r>
            <a:r>
              <a:rPr lang="en" sz="1000" u="sng">
                <a:solidFill>
                  <a:schemeClr val="hlink"/>
                </a:solidFill>
                <a:highlight>
                  <a:schemeClr val="lt1"/>
                </a:highlight>
                <a:hlinkClick r:id="rId6"/>
              </a:rPr>
              <a:t>https://ww1.microchip.com/bluetooth.pdf</a:t>
            </a:r>
            <a:endParaRPr sz="1000">
              <a:solidFill>
                <a:srgbClr val="2A2B2E"/>
              </a:solidFill>
              <a:highlight>
                <a:schemeClr val="lt1"/>
              </a:highlight>
            </a:endParaRPr>
          </a:p>
          <a:p>
            <a:pPr indent="0" lvl="0" marL="0" rtl="0" algn="l">
              <a:spcBef>
                <a:spcPts val="500"/>
              </a:spcBef>
              <a:spcAft>
                <a:spcPts val="0"/>
              </a:spcAft>
              <a:buNone/>
            </a:pPr>
            <a:r>
              <a:rPr lang="en" sz="1000">
                <a:solidFill>
                  <a:srgbClr val="2A2B2E"/>
                </a:solidFill>
                <a:highlight>
                  <a:schemeClr val="lt1"/>
                </a:highlight>
              </a:rPr>
              <a:t>- CSE450 Design Presentation. (2021, December 9) Retrieved from </a:t>
            </a:r>
            <a:r>
              <a:rPr lang="en" sz="1000" u="sng">
                <a:solidFill>
                  <a:schemeClr val="hlink"/>
                </a:solidFill>
                <a:highlight>
                  <a:schemeClr val="lt1"/>
                </a:highlight>
                <a:hlinkClick r:id="rId7"/>
              </a:rPr>
              <a:t>https://docs.google.com/presentation/</a:t>
            </a:r>
            <a:endParaRPr sz="1000">
              <a:solidFill>
                <a:srgbClr val="2A2B2E"/>
              </a:solidFill>
              <a:highlight>
                <a:schemeClr val="lt1"/>
              </a:highlight>
            </a:endParaRPr>
          </a:p>
          <a:p>
            <a:pPr indent="0" lvl="0" marL="0" rtl="0" algn="l">
              <a:spcBef>
                <a:spcPts val="500"/>
              </a:spcBef>
              <a:spcAft>
                <a:spcPts val="0"/>
              </a:spcAft>
              <a:buNone/>
            </a:pPr>
            <a:r>
              <a:t/>
            </a:r>
            <a:endParaRPr sz="1000">
              <a:solidFill>
                <a:srgbClr val="2A2B2E"/>
              </a:solidFill>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Project Overview</a:t>
            </a:r>
            <a:endParaRPr/>
          </a:p>
        </p:txBody>
      </p:sp>
      <p:sp>
        <p:nvSpPr>
          <p:cNvPr id="151" name="Google Shape;151;p31"/>
          <p:cNvSpPr txBox="1"/>
          <p:nvPr>
            <p:ph idx="1" type="body"/>
          </p:nvPr>
        </p:nvSpPr>
        <p:spPr>
          <a:xfrm>
            <a:off x="504575" y="1414475"/>
            <a:ext cx="7707900" cy="17037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a:solidFill>
                  <a:srgbClr val="000000"/>
                </a:solidFill>
              </a:rPr>
              <a:t>This is a </a:t>
            </a:r>
            <a:r>
              <a:rPr b="1" lang="en" sz="2000">
                <a:solidFill>
                  <a:srgbClr val="000000"/>
                </a:solidFill>
              </a:rPr>
              <a:t>hardware implementation only</a:t>
            </a:r>
            <a:r>
              <a:rPr lang="en">
                <a:solidFill>
                  <a:srgbClr val="000000"/>
                </a:solidFill>
              </a:rPr>
              <a:t> project, no algorithm or software development needed.</a:t>
            </a:r>
            <a:endParaRPr>
              <a:solidFill>
                <a:srgbClr val="000000"/>
              </a:solidFill>
            </a:endParaRPr>
          </a:p>
          <a:p>
            <a:pPr indent="0" lvl="0" marL="0" rtl="0" algn="l">
              <a:spcBef>
                <a:spcPts val="500"/>
              </a:spcBef>
              <a:spcAft>
                <a:spcPts val="0"/>
              </a:spcAft>
              <a:buNone/>
            </a:pPr>
            <a:r>
              <a:t/>
            </a:r>
            <a:endParaRPr>
              <a:solidFill>
                <a:srgbClr val="000000"/>
              </a:solidFill>
            </a:endParaRPr>
          </a:p>
          <a:p>
            <a:pPr indent="0" lvl="0" marL="0" rtl="0" algn="l">
              <a:spcBef>
                <a:spcPts val="500"/>
              </a:spcBef>
              <a:spcAft>
                <a:spcPts val="0"/>
              </a:spcAft>
              <a:buNone/>
            </a:pPr>
            <a:r>
              <a:rPr lang="en">
                <a:solidFill>
                  <a:srgbClr val="000000"/>
                </a:solidFill>
              </a:rPr>
              <a:t>The implementation includes </a:t>
            </a:r>
            <a:r>
              <a:rPr b="1" lang="en">
                <a:solidFill>
                  <a:srgbClr val="000000"/>
                </a:solidFill>
              </a:rPr>
              <a:t>PCB design</a:t>
            </a:r>
            <a:r>
              <a:rPr lang="en">
                <a:solidFill>
                  <a:srgbClr val="000000"/>
                </a:solidFill>
              </a:rPr>
              <a:t>, </a:t>
            </a:r>
            <a:r>
              <a:rPr b="1" lang="en">
                <a:solidFill>
                  <a:srgbClr val="000000"/>
                </a:solidFill>
              </a:rPr>
              <a:t>hardware driver code</a:t>
            </a:r>
            <a:r>
              <a:rPr lang="en">
                <a:solidFill>
                  <a:srgbClr val="000000"/>
                </a:solidFill>
              </a:rPr>
              <a:t>, and </a:t>
            </a:r>
            <a:r>
              <a:rPr b="1" lang="en">
                <a:solidFill>
                  <a:srgbClr val="000000"/>
                </a:solidFill>
              </a:rPr>
              <a:t>data transfer code</a:t>
            </a:r>
            <a:r>
              <a:rPr lang="en">
                <a:solidFill>
                  <a:srgbClr val="000000"/>
                </a:solidFill>
              </a:rPr>
              <a:t>.</a:t>
            </a:r>
            <a:endParaRPr>
              <a:solidFill>
                <a:srgbClr val="000000"/>
              </a:solidFill>
            </a:endParaRPr>
          </a:p>
        </p:txBody>
      </p:sp>
      <p:sp>
        <p:nvSpPr>
          <p:cNvPr id="152" name="Google Shape;152;p31"/>
          <p:cNvSpPr txBox="1"/>
          <p:nvPr/>
        </p:nvSpPr>
        <p:spPr>
          <a:xfrm>
            <a:off x="5622250" y="2846450"/>
            <a:ext cx="10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3" name="Google Shape;153;p31"/>
          <p:cNvPicPr preferRelativeResize="0"/>
          <p:nvPr/>
        </p:nvPicPr>
        <p:blipFill>
          <a:blip r:embed="rId3">
            <a:alphaModFix/>
          </a:blip>
          <a:stretch>
            <a:fillRect/>
          </a:stretch>
        </p:blipFill>
        <p:spPr>
          <a:xfrm>
            <a:off x="1643613" y="3118175"/>
            <a:ext cx="5856763" cy="1592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2"/>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What is BCI</a:t>
            </a:r>
            <a:endParaRPr/>
          </a:p>
        </p:txBody>
      </p:sp>
      <p:sp>
        <p:nvSpPr>
          <p:cNvPr id="159" name="Google Shape;159;p32"/>
          <p:cNvSpPr txBox="1"/>
          <p:nvPr>
            <p:ph idx="1" type="body"/>
          </p:nvPr>
        </p:nvSpPr>
        <p:spPr>
          <a:xfrm>
            <a:off x="504575" y="1414475"/>
            <a:ext cx="4138800" cy="27075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a:solidFill>
                  <a:srgbClr val="000000"/>
                </a:solidFill>
              </a:rPr>
              <a:t>BCI, called Brain Computer Interface, is using the brainwave to interact with peripheral devices. Our project uses the computer to record the activity of brainwaves as digital data by using AD converter and Bluetooth.</a:t>
            </a:r>
            <a:endParaRPr>
              <a:solidFill>
                <a:srgbClr val="000000"/>
              </a:solidFill>
            </a:endParaRPr>
          </a:p>
        </p:txBody>
      </p:sp>
      <p:sp>
        <p:nvSpPr>
          <p:cNvPr id="160" name="Google Shape;160;p32"/>
          <p:cNvSpPr txBox="1"/>
          <p:nvPr/>
        </p:nvSpPr>
        <p:spPr>
          <a:xfrm>
            <a:off x="5614275" y="4214800"/>
            <a:ext cx="2770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Fig 1: 10-20 Internationally Accepted EEG Node Placement.</a:t>
            </a:r>
            <a:endParaRPr sz="1000"/>
          </a:p>
          <a:p>
            <a:pPr indent="0" lvl="0" marL="0" rtl="0" algn="ctr">
              <a:spcBef>
                <a:spcPts val="0"/>
              </a:spcBef>
              <a:spcAft>
                <a:spcPts val="0"/>
              </a:spcAft>
              <a:buNone/>
            </a:pPr>
            <a:r>
              <a:rPr lang="en" sz="1000"/>
              <a:t>(</a:t>
            </a:r>
            <a:r>
              <a:rPr lang="en" sz="1200">
                <a:solidFill>
                  <a:srgbClr val="1C1E21"/>
                </a:solidFill>
                <a:latin typeface="Roboto"/>
                <a:ea typeface="Roboto"/>
                <a:cs typeface="Roboto"/>
                <a:sym typeface="Roboto"/>
              </a:rPr>
              <a:t>red circles represent areas where flat electrodes can be placed)</a:t>
            </a:r>
            <a:endParaRPr sz="1000"/>
          </a:p>
        </p:txBody>
      </p:sp>
      <p:pic>
        <p:nvPicPr>
          <p:cNvPr id="161" name="Google Shape;161;p32"/>
          <p:cNvPicPr preferRelativeResize="0"/>
          <p:nvPr/>
        </p:nvPicPr>
        <p:blipFill>
          <a:blip r:embed="rId3">
            <a:alphaModFix/>
          </a:blip>
          <a:stretch>
            <a:fillRect/>
          </a:stretch>
        </p:blipFill>
        <p:spPr>
          <a:xfrm>
            <a:off x="5336375" y="972989"/>
            <a:ext cx="3326600" cy="3183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Requirements &amp; Goals</a:t>
            </a:r>
            <a:endParaRPr/>
          </a:p>
        </p:txBody>
      </p:sp>
      <p:sp>
        <p:nvSpPr>
          <p:cNvPr id="167" name="Google Shape;167;p33"/>
          <p:cNvSpPr txBox="1"/>
          <p:nvPr>
            <p:ph idx="1" type="body"/>
          </p:nvPr>
        </p:nvSpPr>
        <p:spPr>
          <a:xfrm>
            <a:off x="504575" y="1414475"/>
            <a:ext cx="3831600" cy="11217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a:solidFill>
                  <a:srgbClr val="000000"/>
                </a:solidFill>
              </a:rPr>
              <a:t>Requirement:</a:t>
            </a:r>
            <a:endParaRPr>
              <a:solidFill>
                <a:srgbClr val="000000"/>
              </a:solidFill>
            </a:endParaRPr>
          </a:p>
          <a:p>
            <a:pPr indent="-330200" lvl="0" marL="457200" rtl="0" algn="l">
              <a:spcBef>
                <a:spcPts val="500"/>
              </a:spcBef>
              <a:spcAft>
                <a:spcPts val="0"/>
              </a:spcAft>
              <a:buClr>
                <a:srgbClr val="000000"/>
              </a:buClr>
              <a:buSzPts val="1600"/>
              <a:buChar char="●"/>
            </a:pPr>
            <a:r>
              <a:rPr lang="en">
                <a:solidFill>
                  <a:srgbClr val="000000"/>
                </a:solidFill>
              </a:rPr>
              <a:t>Convert analog brainwave to digital data</a:t>
            </a:r>
            <a:endParaRPr>
              <a:solidFill>
                <a:srgbClr val="000000"/>
              </a:solidFill>
            </a:endParaRPr>
          </a:p>
          <a:p>
            <a:pPr indent="-330200" lvl="0" marL="457200" rtl="0" algn="l">
              <a:spcBef>
                <a:spcPts val="500"/>
              </a:spcBef>
              <a:spcAft>
                <a:spcPts val="0"/>
              </a:spcAft>
              <a:buClr>
                <a:srgbClr val="000000"/>
              </a:buClr>
              <a:buSzPts val="1600"/>
              <a:buChar char="●"/>
            </a:pPr>
            <a:r>
              <a:rPr lang="en">
                <a:solidFill>
                  <a:srgbClr val="000000"/>
                </a:solidFill>
              </a:rPr>
              <a:t>S</a:t>
            </a:r>
            <a:r>
              <a:rPr lang="en">
                <a:solidFill>
                  <a:srgbClr val="000000"/>
                </a:solidFill>
              </a:rPr>
              <a:t>tream </a:t>
            </a:r>
            <a:r>
              <a:rPr lang="en">
                <a:solidFill>
                  <a:srgbClr val="000000"/>
                </a:solidFill>
              </a:rPr>
              <a:t>digital data </a:t>
            </a:r>
            <a:r>
              <a:rPr lang="en">
                <a:solidFill>
                  <a:srgbClr val="000000"/>
                </a:solidFill>
              </a:rPr>
              <a:t>over bluetooth</a:t>
            </a:r>
            <a:endParaRPr>
              <a:solidFill>
                <a:srgbClr val="000000"/>
              </a:solidFill>
            </a:endParaRPr>
          </a:p>
        </p:txBody>
      </p:sp>
      <p:sp>
        <p:nvSpPr>
          <p:cNvPr id="168" name="Google Shape;168;p33"/>
          <p:cNvSpPr txBox="1"/>
          <p:nvPr>
            <p:ph idx="1" type="body"/>
          </p:nvPr>
        </p:nvSpPr>
        <p:spPr>
          <a:xfrm>
            <a:off x="4572000" y="1414475"/>
            <a:ext cx="4100400" cy="29316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a:solidFill>
                  <a:srgbClr val="000000"/>
                </a:solidFill>
              </a:rPr>
              <a:t>Goal</a:t>
            </a:r>
            <a:r>
              <a:rPr lang="en">
                <a:solidFill>
                  <a:srgbClr val="000000"/>
                </a:solidFill>
              </a:rPr>
              <a:t>:</a:t>
            </a:r>
            <a:endParaRPr>
              <a:solidFill>
                <a:srgbClr val="000000"/>
              </a:solidFill>
            </a:endParaRPr>
          </a:p>
          <a:p>
            <a:pPr indent="-330200" lvl="0" marL="457200" rtl="0" algn="l">
              <a:spcBef>
                <a:spcPts val="500"/>
              </a:spcBef>
              <a:spcAft>
                <a:spcPts val="0"/>
              </a:spcAft>
              <a:buClr>
                <a:srgbClr val="000000"/>
              </a:buClr>
              <a:buSzPts val="1600"/>
              <a:buChar char="●"/>
            </a:pPr>
            <a:r>
              <a:rPr lang="en">
                <a:solidFill>
                  <a:srgbClr val="000000"/>
                </a:solidFill>
              </a:rPr>
              <a:t>Manufacturing a PCB board that can replace the board from OpenBCI. Compare to OpenBCI board, our PCB board is:</a:t>
            </a:r>
            <a:endParaRPr>
              <a:solidFill>
                <a:srgbClr val="000000"/>
              </a:solidFill>
            </a:endParaRPr>
          </a:p>
          <a:p>
            <a:pPr indent="-330200" lvl="1" marL="914400" rtl="0" algn="l">
              <a:spcBef>
                <a:spcPts val="500"/>
              </a:spcBef>
              <a:spcAft>
                <a:spcPts val="0"/>
              </a:spcAft>
              <a:buClr>
                <a:srgbClr val="000000"/>
              </a:buClr>
              <a:buSzPts val="1600"/>
              <a:buChar char="○"/>
            </a:pPr>
            <a:r>
              <a:rPr lang="en">
                <a:solidFill>
                  <a:srgbClr val="000000"/>
                </a:solidFill>
              </a:rPr>
              <a:t>Supporting More Channels</a:t>
            </a:r>
            <a:endParaRPr>
              <a:solidFill>
                <a:srgbClr val="000000"/>
              </a:solidFill>
            </a:endParaRPr>
          </a:p>
          <a:p>
            <a:pPr indent="-330200" lvl="2" marL="1371600" rtl="0" algn="l">
              <a:spcBef>
                <a:spcPts val="0"/>
              </a:spcBef>
              <a:spcAft>
                <a:spcPts val="0"/>
              </a:spcAft>
              <a:buClr>
                <a:srgbClr val="000000"/>
              </a:buClr>
              <a:buSzPts val="1600"/>
              <a:buChar char="■"/>
            </a:pPr>
            <a:r>
              <a:rPr lang="en">
                <a:solidFill>
                  <a:srgbClr val="000000"/>
                </a:solidFill>
              </a:rPr>
              <a:t>For example</a:t>
            </a:r>
            <a:endParaRPr>
              <a:solidFill>
                <a:srgbClr val="000000"/>
              </a:solidFill>
            </a:endParaRPr>
          </a:p>
          <a:p>
            <a:pPr indent="-330200" lvl="3" marL="1828800" rtl="0" algn="l">
              <a:spcBef>
                <a:spcPts val="0"/>
              </a:spcBef>
              <a:spcAft>
                <a:spcPts val="0"/>
              </a:spcAft>
              <a:buClr>
                <a:srgbClr val="000000"/>
              </a:buClr>
              <a:buSzPts val="1600"/>
              <a:buChar char="●"/>
            </a:pPr>
            <a:r>
              <a:rPr lang="en">
                <a:solidFill>
                  <a:srgbClr val="000000"/>
                </a:solidFill>
              </a:rPr>
              <a:t>16 channels EEG</a:t>
            </a:r>
            <a:endParaRPr>
              <a:solidFill>
                <a:srgbClr val="000000"/>
              </a:solidFill>
            </a:endParaRPr>
          </a:p>
          <a:p>
            <a:pPr indent="-330200" lvl="3" marL="1828800" rtl="0" algn="l">
              <a:spcBef>
                <a:spcPts val="0"/>
              </a:spcBef>
              <a:spcAft>
                <a:spcPts val="0"/>
              </a:spcAft>
              <a:buClr>
                <a:srgbClr val="000000"/>
              </a:buClr>
              <a:buSzPts val="1600"/>
              <a:buChar char="●"/>
            </a:pPr>
            <a:r>
              <a:rPr lang="en">
                <a:solidFill>
                  <a:srgbClr val="000000"/>
                </a:solidFill>
              </a:rPr>
              <a:t>4 channels EOG</a:t>
            </a:r>
            <a:endParaRPr>
              <a:solidFill>
                <a:srgbClr val="000000"/>
              </a:solidFill>
            </a:endParaRPr>
          </a:p>
          <a:p>
            <a:pPr indent="-330200" lvl="1" marL="914400" rtl="0" algn="l">
              <a:spcBef>
                <a:spcPts val="0"/>
              </a:spcBef>
              <a:spcAft>
                <a:spcPts val="0"/>
              </a:spcAft>
              <a:buClr>
                <a:srgbClr val="000000"/>
              </a:buClr>
              <a:buSzPts val="1600"/>
              <a:buChar char="○"/>
            </a:pPr>
            <a:r>
              <a:rPr lang="en">
                <a:solidFill>
                  <a:srgbClr val="000000"/>
                </a:solidFill>
              </a:rPr>
              <a:t>Cheaper</a:t>
            </a:r>
            <a:endParaRPr>
              <a:solidFill>
                <a:srgbClr val="000000"/>
              </a:solidFill>
            </a:endParaRPr>
          </a:p>
        </p:txBody>
      </p:sp>
      <p:pic>
        <p:nvPicPr>
          <p:cNvPr id="169" name="Google Shape;169;p33"/>
          <p:cNvPicPr preferRelativeResize="0"/>
          <p:nvPr/>
        </p:nvPicPr>
        <p:blipFill>
          <a:blip r:embed="rId3">
            <a:alphaModFix/>
          </a:blip>
          <a:stretch>
            <a:fillRect/>
          </a:stretch>
        </p:blipFill>
        <p:spPr>
          <a:xfrm>
            <a:off x="788025" y="2536175"/>
            <a:ext cx="3264691" cy="2302525"/>
          </a:xfrm>
          <a:prstGeom prst="rect">
            <a:avLst/>
          </a:prstGeom>
          <a:noFill/>
          <a:ln>
            <a:noFill/>
          </a:ln>
        </p:spPr>
      </p:pic>
      <p:cxnSp>
        <p:nvCxnSpPr>
          <p:cNvPr id="170" name="Google Shape;170;p33"/>
          <p:cNvCxnSpPr/>
          <p:nvPr/>
        </p:nvCxnSpPr>
        <p:spPr>
          <a:xfrm flipH="1">
            <a:off x="4186200" y="3085900"/>
            <a:ext cx="885900" cy="30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33"/>
          <p:cNvSpPr txBox="1"/>
          <p:nvPr/>
        </p:nvSpPr>
        <p:spPr>
          <a:xfrm>
            <a:off x="4186200" y="4346100"/>
            <a:ext cx="246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Fig 2: The Price and </a:t>
            </a:r>
            <a:r>
              <a:rPr lang="en" sz="1000"/>
              <a:t>supported Channels</a:t>
            </a:r>
            <a:r>
              <a:rPr lang="en" sz="1000"/>
              <a:t> of OpenBCI boards</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Board </a:t>
            </a:r>
            <a:r>
              <a:rPr lang="en"/>
              <a:t>Specifications</a:t>
            </a:r>
            <a:endParaRPr/>
          </a:p>
        </p:txBody>
      </p:sp>
      <p:sp>
        <p:nvSpPr>
          <p:cNvPr id="177" name="Google Shape;177;p34"/>
          <p:cNvSpPr txBox="1"/>
          <p:nvPr>
            <p:ph idx="1" type="body"/>
          </p:nvPr>
        </p:nvSpPr>
        <p:spPr>
          <a:xfrm>
            <a:off x="504575" y="1414475"/>
            <a:ext cx="3610200" cy="3221700"/>
          </a:xfrm>
          <a:prstGeom prst="rect">
            <a:avLst/>
          </a:prstGeom>
        </p:spPr>
        <p:txBody>
          <a:bodyPr anchorCtr="0" anchor="t" bIns="34275" lIns="68575" spcFirstLastPara="1" rIns="68575" wrap="square" tIns="34275">
            <a:noAutofit/>
          </a:bodyPr>
          <a:lstStyle/>
          <a:p>
            <a:pPr indent="-330200" lvl="0" marL="457200" rtl="0" algn="l">
              <a:spcBef>
                <a:spcPts val="500"/>
              </a:spcBef>
              <a:spcAft>
                <a:spcPts val="0"/>
              </a:spcAft>
              <a:buClr>
                <a:srgbClr val="000000"/>
              </a:buClr>
              <a:buSzPts val="1600"/>
              <a:buChar char="-"/>
            </a:pPr>
            <a:r>
              <a:rPr lang="en">
                <a:solidFill>
                  <a:srgbClr val="000000"/>
                </a:solidFill>
              </a:rPr>
              <a:t>Power with 5V DC Battery ONLY</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ATMEGA328P Microcontroller</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ADS1194 Analog Front End</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Pmod BT2 Bluetooth</a:t>
            </a:r>
            <a:endParaRPr>
              <a:solidFill>
                <a:srgbClr val="000000"/>
              </a:solidFill>
            </a:endParaRPr>
          </a:p>
          <a:p>
            <a:pPr indent="-330200" lvl="0" marL="457200" rtl="0" algn="l">
              <a:spcBef>
                <a:spcPts val="0"/>
              </a:spcBef>
              <a:spcAft>
                <a:spcPts val="0"/>
              </a:spcAft>
              <a:buClr>
                <a:srgbClr val="000000"/>
              </a:buClr>
              <a:buSzPts val="1600"/>
              <a:buChar char="-"/>
            </a:pPr>
            <a:r>
              <a:rPr lang="en">
                <a:solidFill>
                  <a:srgbClr val="000000"/>
                </a:solidFill>
              </a:rPr>
              <a:t>Board Dimensions 3.1 x 3.3 inches</a:t>
            </a:r>
            <a:endParaRPr>
              <a:solidFill>
                <a:srgbClr val="000000"/>
              </a:solidFill>
            </a:endParaRPr>
          </a:p>
        </p:txBody>
      </p:sp>
      <p:sp>
        <p:nvSpPr>
          <p:cNvPr id="178" name="Google Shape;178;p34"/>
          <p:cNvSpPr txBox="1"/>
          <p:nvPr/>
        </p:nvSpPr>
        <p:spPr>
          <a:xfrm>
            <a:off x="5622250" y="2846450"/>
            <a:ext cx="10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9" name="Google Shape;179;p34"/>
          <p:cNvPicPr preferRelativeResize="0"/>
          <p:nvPr/>
        </p:nvPicPr>
        <p:blipFill>
          <a:blip r:embed="rId3">
            <a:alphaModFix/>
          </a:blip>
          <a:stretch>
            <a:fillRect/>
          </a:stretch>
        </p:blipFill>
        <p:spPr>
          <a:xfrm>
            <a:off x="4228252" y="1007075"/>
            <a:ext cx="4604049" cy="3579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PCB</a:t>
            </a:r>
            <a:endParaRPr/>
          </a:p>
        </p:txBody>
      </p:sp>
      <p:sp>
        <p:nvSpPr>
          <p:cNvPr id="185" name="Google Shape;185;p35"/>
          <p:cNvSpPr txBox="1"/>
          <p:nvPr/>
        </p:nvSpPr>
        <p:spPr>
          <a:xfrm>
            <a:off x="6181125" y="3035875"/>
            <a:ext cx="10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86" name="Google Shape;186;p35"/>
          <p:cNvPicPr preferRelativeResize="0"/>
          <p:nvPr/>
        </p:nvPicPr>
        <p:blipFill>
          <a:blip r:embed="rId3">
            <a:alphaModFix/>
          </a:blip>
          <a:stretch>
            <a:fillRect/>
          </a:stretch>
        </p:blipFill>
        <p:spPr>
          <a:xfrm>
            <a:off x="3136400" y="712800"/>
            <a:ext cx="4139424" cy="4373500"/>
          </a:xfrm>
          <a:prstGeom prst="rect">
            <a:avLst/>
          </a:prstGeom>
          <a:noFill/>
          <a:ln>
            <a:noFill/>
          </a:ln>
        </p:spPr>
      </p:pic>
      <p:sp>
        <p:nvSpPr>
          <p:cNvPr id="187" name="Google Shape;187;p35"/>
          <p:cNvSpPr/>
          <p:nvPr/>
        </p:nvSpPr>
        <p:spPr>
          <a:xfrm>
            <a:off x="3259550" y="2616450"/>
            <a:ext cx="2008200" cy="748200"/>
          </a:xfrm>
          <a:prstGeom prst="roundRect">
            <a:avLst>
              <a:gd fmla="val 16667"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5"/>
          <p:cNvSpPr/>
          <p:nvPr/>
        </p:nvSpPr>
        <p:spPr>
          <a:xfrm>
            <a:off x="5334825" y="2484700"/>
            <a:ext cx="1628400" cy="9513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5"/>
          <p:cNvSpPr txBox="1"/>
          <p:nvPr>
            <p:ph idx="1" type="body"/>
          </p:nvPr>
        </p:nvSpPr>
        <p:spPr>
          <a:xfrm>
            <a:off x="940325" y="3364650"/>
            <a:ext cx="2082300" cy="1547400"/>
          </a:xfrm>
          <a:prstGeom prst="rect">
            <a:avLst/>
          </a:prstGeom>
          <a:solidFill>
            <a:srgbClr val="1C1E21"/>
          </a:solidFill>
        </p:spPr>
        <p:txBody>
          <a:bodyPr anchorCtr="0" anchor="t" bIns="34275" lIns="68575" spcFirstLastPara="1" rIns="68575" wrap="square" tIns="34275">
            <a:noAutofit/>
          </a:bodyPr>
          <a:lstStyle/>
          <a:p>
            <a:pPr indent="0" lvl="0" marL="0" rtl="0" algn="l">
              <a:spcBef>
                <a:spcPts val="500"/>
              </a:spcBef>
              <a:spcAft>
                <a:spcPts val="0"/>
              </a:spcAft>
              <a:buNone/>
            </a:pPr>
            <a:r>
              <a:rPr lang="en">
                <a:solidFill>
                  <a:srgbClr val="FF0000"/>
                </a:solidFill>
              </a:rPr>
              <a:t>Frontend</a:t>
            </a:r>
            <a:endParaRPr>
              <a:solidFill>
                <a:srgbClr val="FF0000"/>
              </a:solidFill>
            </a:endParaRPr>
          </a:p>
          <a:p>
            <a:pPr indent="0" lvl="0" marL="0" rtl="0" algn="l">
              <a:spcBef>
                <a:spcPts val="500"/>
              </a:spcBef>
              <a:spcAft>
                <a:spcPts val="0"/>
              </a:spcAft>
              <a:buNone/>
            </a:pPr>
            <a:r>
              <a:rPr lang="en">
                <a:solidFill>
                  <a:srgbClr val="4A86E8"/>
                </a:solidFill>
              </a:rPr>
              <a:t>Backend</a:t>
            </a:r>
            <a:endParaRPr>
              <a:solidFill>
                <a:srgbClr val="4A86E8"/>
              </a:solidFill>
            </a:endParaRPr>
          </a:p>
          <a:p>
            <a:pPr indent="0" lvl="0" marL="0" rtl="0" algn="l">
              <a:spcBef>
                <a:spcPts val="500"/>
              </a:spcBef>
              <a:spcAft>
                <a:spcPts val="0"/>
              </a:spcAft>
              <a:buNone/>
            </a:pPr>
            <a:r>
              <a:rPr lang="en">
                <a:solidFill>
                  <a:srgbClr val="FF9900"/>
                </a:solidFill>
              </a:rPr>
              <a:t>Bluetooth</a:t>
            </a:r>
            <a:endParaRPr>
              <a:solidFill>
                <a:srgbClr val="FF9900"/>
              </a:solidFill>
            </a:endParaRPr>
          </a:p>
          <a:p>
            <a:pPr indent="0" lvl="0" marL="0" rtl="0" algn="l">
              <a:spcBef>
                <a:spcPts val="500"/>
              </a:spcBef>
              <a:spcAft>
                <a:spcPts val="0"/>
              </a:spcAft>
              <a:buNone/>
            </a:pPr>
            <a:r>
              <a:rPr lang="en">
                <a:solidFill>
                  <a:srgbClr val="00FF00"/>
                </a:solidFill>
              </a:rPr>
              <a:t>Power and Filtering</a:t>
            </a:r>
            <a:endParaRPr>
              <a:solidFill>
                <a:srgbClr val="00FF00"/>
              </a:solidFill>
            </a:endParaRPr>
          </a:p>
        </p:txBody>
      </p:sp>
      <p:sp>
        <p:nvSpPr>
          <p:cNvPr id="190" name="Google Shape;190;p35"/>
          <p:cNvSpPr/>
          <p:nvPr/>
        </p:nvSpPr>
        <p:spPr>
          <a:xfrm>
            <a:off x="3259550" y="870175"/>
            <a:ext cx="2964900" cy="1547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5"/>
          <p:cNvSpPr/>
          <p:nvPr/>
        </p:nvSpPr>
        <p:spPr>
          <a:xfrm>
            <a:off x="3259550" y="3436075"/>
            <a:ext cx="3610200" cy="1547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5"/>
          <p:cNvSpPr/>
          <p:nvPr/>
        </p:nvSpPr>
        <p:spPr>
          <a:xfrm>
            <a:off x="6269325" y="1022575"/>
            <a:ext cx="1006500" cy="1395000"/>
          </a:xfrm>
          <a:prstGeom prst="roundRect">
            <a:avLst>
              <a:gd fmla="val 16667" name="adj"/>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6"/>
          <p:cNvPicPr preferRelativeResize="0"/>
          <p:nvPr/>
        </p:nvPicPr>
        <p:blipFill>
          <a:blip r:embed="rId3">
            <a:alphaModFix/>
          </a:blip>
          <a:stretch>
            <a:fillRect/>
          </a:stretch>
        </p:blipFill>
        <p:spPr>
          <a:xfrm>
            <a:off x="1049600" y="1671975"/>
            <a:ext cx="1057275" cy="1057275"/>
          </a:xfrm>
          <a:prstGeom prst="rect">
            <a:avLst/>
          </a:prstGeom>
          <a:noFill/>
          <a:ln>
            <a:noFill/>
          </a:ln>
        </p:spPr>
      </p:pic>
      <p:sp>
        <p:nvSpPr>
          <p:cNvPr id="198" name="Google Shape;198;p36"/>
          <p:cNvSpPr txBox="1"/>
          <p:nvPr/>
        </p:nvSpPr>
        <p:spPr>
          <a:xfrm>
            <a:off x="646000" y="1334975"/>
            <a:ext cx="186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4</a:t>
            </a:r>
            <a:r>
              <a:rPr lang="en" sz="1000"/>
              <a:t> * </a:t>
            </a:r>
            <a:r>
              <a:rPr lang="en" sz="1000"/>
              <a:t>ADS1194 (</a:t>
            </a:r>
            <a:r>
              <a:rPr lang="en" sz="1000"/>
              <a:t>2</a:t>
            </a:r>
            <a:r>
              <a:rPr lang="en" sz="1000"/>
              <a:t> * 4 Channels)</a:t>
            </a:r>
            <a:endParaRPr sz="1000"/>
          </a:p>
        </p:txBody>
      </p:sp>
      <p:sp>
        <p:nvSpPr>
          <p:cNvPr id="199" name="Google Shape;199;p36"/>
          <p:cNvSpPr txBox="1"/>
          <p:nvPr/>
        </p:nvSpPr>
        <p:spPr>
          <a:xfrm>
            <a:off x="2391400" y="1864275"/>
            <a:ext cx="261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t>
            </a:r>
            <a:endParaRPr sz="1000"/>
          </a:p>
        </p:txBody>
      </p:sp>
      <p:sp>
        <p:nvSpPr>
          <p:cNvPr id="200" name="Google Shape;200;p36"/>
          <p:cNvSpPr txBox="1"/>
          <p:nvPr/>
        </p:nvSpPr>
        <p:spPr>
          <a:xfrm>
            <a:off x="2653300" y="1333275"/>
            <a:ext cx="1764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PmodBT2 / RN42</a:t>
            </a:r>
            <a:endParaRPr sz="1000"/>
          </a:p>
        </p:txBody>
      </p:sp>
      <p:sp>
        <p:nvSpPr>
          <p:cNvPr id="201" name="Google Shape;201;p36"/>
          <p:cNvSpPr txBox="1"/>
          <p:nvPr/>
        </p:nvSpPr>
        <p:spPr>
          <a:xfrm>
            <a:off x="4348750" y="1866625"/>
            <a:ext cx="261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t>
            </a:r>
            <a:endParaRPr sz="1000"/>
          </a:p>
        </p:txBody>
      </p:sp>
      <p:pic>
        <p:nvPicPr>
          <p:cNvPr id="202" name="Google Shape;202;p36"/>
          <p:cNvPicPr preferRelativeResize="0"/>
          <p:nvPr/>
        </p:nvPicPr>
        <p:blipFill>
          <a:blip r:embed="rId4">
            <a:alphaModFix/>
          </a:blip>
          <a:stretch>
            <a:fillRect/>
          </a:stretch>
        </p:blipFill>
        <p:spPr>
          <a:xfrm>
            <a:off x="3005250" y="1670250"/>
            <a:ext cx="1060704" cy="1060704"/>
          </a:xfrm>
          <a:prstGeom prst="rect">
            <a:avLst/>
          </a:prstGeom>
          <a:noFill/>
          <a:ln>
            <a:noFill/>
          </a:ln>
        </p:spPr>
      </p:pic>
      <p:sp>
        <p:nvSpPr>
          <p:cNvPr id="203" name="Google Shape;203;p36"/>
          <p:cNvSpPr txBox="1"/>
          <p:nvPr/>
        </p:nvSpPr>
        <p:spPr>
          <a:xfrm>
            <a:off x="646000" y="2997800"/>
            <a:ext cx="1764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ATMEGA328P-PU</a:t>
            </a:r>
            <a:endParaRPr sz="1000"/>
          </a:p>
        </p:txBody>
      </p:sp>
      <p:pic>
        <p:nvPicPr>
          <p:cNvPr id="204" name="Google Shape;204;p36"/>
          <p:cNvPicPr preferRelativeResize="0"/>
          <p:nvPr/>
        </p:nvPicPr>
        <p:blipFill>
          <a:blip r:embed="rId5">
            <a:alphaModFix/>
          </a:blip>
          <a:stretch>
            <a:fillRect/>
          </a:stretch>
        </p:blipFill>
        <p:spPr>
          <a:xfrm>
            <a:off x="681375" y="3397500"/>
            <a:ext cx="1693850" cy="825750"/>
          </a:xfrm>
          <a:prstGeom prst="rect">
            <a:avLst/>
          </a:prstGeom>
          <a:noFill/>
          <a:ln>
            <a:noFill/>
          </a:ln>
        </p:spPr>
      </p:pic>
      <p:sp>
        <p:nvSpPr>
          <p:cNvPr id="205" name="Google Shape;205;p36"/>
          <p:cNvSpPr txBox="1"/>
          <p:nvPr/>
        </p:nvSpPr>
        <p:spPr>
          <a:xfrm>
            <a:off x="1274650" y="4223250"/>
            <a:ext cx="507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$3.03</a:t>
            </a:r>
            <a:endParaRPr sz="800"/>
          </a:p>
        </p:txBody>
      </p:sp>
      <p:sp>
        <p:nvSpPr>
          <p:cNvPr id="206" name="Google Shape;206;p36"/>
          <p:cNvSpPr txBox="1"/>
          <p:nvPr/>
        </p:nvSpPr>
        <p:spPr>
          <a:xfrm>
            <a:off x="3281950" y="2558725"/>
            <a:ext cx="507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$29.99</a:t>
            </a:r>
            <a:endParaRPr sz="800"/>
          </a:p>
        </p:txBody>
      </p:sp>
      <p:sp>
        <p:nvSpPr>
          <p:cNvPr id="207" name="Google Shape;207;p36"/>
          <p:cNvSpPr txBox="1"/>
          <p:nvPr/>
        </p:nvSpPr>
        <p:spPr>
          <a:xfrm>
            <a:off x="1240754" y="2558725"/>
            <a:ext cx="67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4 * </a:t>
            </a:r>
            <a:r>
              <a:rPr lang="en" sz="800"/>
              <a:t>$13.56</a:t>
            </a:r>
            <a:endParaRPr sz="800"/>
          </a:p>
        </p:txBody>
      </p:sp>
      <p:sp>
        <p:nvSpPr>
          <p:cNvPr id="208" name="Google Shape;208;p36"/>
          <p:cNvSpPr txBox="1"/>
          <p:nvPr/>
        </p:nvSpPr>
        <p:spPr>
          <a:xfrm>
            <a:off x="2658025" y="3574750"/>
            <a:ext cx="261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t>
            </a:r>
            <a:endParaRPr sz="1000"/>
          </a:p>
        </p:txBody>
      </p:sp>
      <p:sp>
        <p:nvSpPr>
          <p:cNvPr id="209" name="Google Shape;209;p36"/>
          <p:cNvSpPr txBox="1"/>
          <p:nvPr/>
        </p:nvSpPr>
        <p:spPr>
          <a:xfrm>
            <a:off x="3202725" y="3497800"/>
            <a:ext cx="176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PCB Board, Resistors, Capacitors, sockets, etc</a:t>
            </a:r>
            <a:endParaRPr sz="1000"/>
          </a:p>
        </p:txBody>
      </p:sp>
      <p:sp>
        <p:nvSpPr>
          <p:cNvPr id="210" name="Google Shape;210;p36"/>
          <p:cNvSpPr txBox="1"/>
          <p:nvPr/>
        </p:nvSpPr>
        <p:spPr>
          <a:xfrm>
            <a:off x="3612675" y="4223250"/>
            <a:ext cx="94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Unknown (assume $150)</a:t>
            </a:r>
            <a:endParaRPr sz="800"/>
          </a:p>
        </p:txBody>
      </p:sp>
      <p:sp>
        <p:nvSpPr>
          <p:cNvPr id="211" name="Google Shape;211;p36"/>
          <p:cNvSpPr txBox="1"/>
          <p:nvPr/>
        </p:nvSpPr>
        <p:spPr>
          <a:xfrm>
            <a:off x="0" y="4787325"/>
            <a:ext cx="90387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t>All images from </a:t>
            </a:r>
            <a:r>
              <a:rPr i="1" lang="en" sz="800"/>
              <a:t>Digi-Key, </a:t>
            </a:r>
            <a:r>
              <a:rPr lang="en" sz="800" u="sng">
                <a:solidFill>
                  <a:schemeClr val="hlink"/>
                </a:solidFill>
                <a:hlinkClick r:id="rId6"/>
              </a:rPr>
              <a:t>https://www.digikey.com/</a:t>
            </a:r>
            <a:endParaRPr sz="800"/>
          </a:p>
        </p:txBody>
      </p:sp>
      <p:pic>
        <p:nvPicPr>
          <p:cNvPr id="212" name="Google Shape;212;p36"/>
          <p:cNvPicPr preferRelativeResize="0"/>
          <p:nvPr/>
        </p:nvPicPr>
        <p:blipFill>
          <a:blip r:embed="rId7">
            <a:alphaModFix/>
          </a:blip>
          <a:stretch>
            <a:fillRect/>
          </a:stretch>
        </p:blipFill>
        <p:spPr>
          <a:xfrm>
            <a:off x="5782575" y="1499800"/>
            <a:ext cx="1793322" cy="2952800"/>
          </a:xfrm>
          <a:prstGeom prst="rect">
            <a:avLst/>
          </a:prstGeom>
          <a:noFill/>
          <a:ln>
            <a:noFill/>
          </a:ln>
        </p:spPr>
      </p:pic>
      <p:sp>
        <p:nvSpPr>
          <p:cNvPr id="213" name="Google Shape;213;p36"/>
          <p:cNvSpPr txBox="1"/>
          <p:nvPr>
            <p:ph type="title"/>
          </p:nvPr>
        </p:nvSpPr>
        <p:spPr>
          <a:xfrm>
            <a:off x="311700" y="842600"/>
            <a:ext cx="8520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P</a:t>
            </a:r>
            <a:r>
              <a:rPr lang="en"/>
              <a:t>rice Comparison</a:t>
            </a:r>
            <a:endParaRPr/>
          </a:p>
        </p:txBody>
      </p:sp>
      <p:sp>
        <p:nvSpPr>
          <p:cNvPr id="214" name="Google Shape;214;p36"/>
          <p:cNvSpPr txBox="1"/>
          <p:nvPr/>
        </p:nvSpPr>
        <p:spPr>
          <a:xfrm>
            <a:off x="1470325" y="4531050"/>
            <a:ext cx="263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FF00"/>
                </a:solidFill>
              </a:rPr>
              <a:t>$237.26</a:t>
            </a:r>
            <a:endParaRPr b="1">
              <a:solidFill>
                <a:srgbClr val="00FF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